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media/image36.jpg" ContentType="image/jpg"/>
  <Override PartName="/ppt/media/image37.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5"/>
  </p:notesMasterIdLst>
  <p:sldIdLst>
    <p:sldId id="256" r:id="rId2"/>
    <p:sldId id="313" r:id="rId3"/>
    <p:sldId id="258" r:id="rId4"/>
    <p:sldId id="307" r:id="rId5"/>
    <p:sldId id="308" r:id="rId6"/>
    <p:sldId id="259" r:id="rId7"/>
    <p:sldId id="263" r:id="rId8"/>
    <p:sldId id="264" r:id="rId9"/>
    <p:sldId id="265" r:id="rId10"/>
    <p:sldId id="266" r:id="rId11"/>
    <p:sldId id="271" r:id="rId12"/>
    <p:sldId id="272" r:id="rId13"/>
    <p:sldId id="273" r:id="rId14"/>
    <p:sldId id="274" r:id="rId15"/>
    <p:sldId id="275" r:id="rId16"/>
    <p:sldId id="276" r:id="rId17"/>
    <p:sldId id="277" r:id="rId18"/>
    <p:sldId id="278" r:id="rId19"/>
    <p:sldId id="260" r:id="rId20"/>
    <p:sldId id="309" r:id="rId21"/>
    <p:sldId id="279" r:id="rId22"/>
    <p:sldId id="261" r:id="rId23"/>
    <p:sldId id="280" r:id="rId24"/>
    <p:sldId id="262"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310" r:id="rId39"/>
    <p:sldId id="294" r:id="rId40"/>
    <p:sldId id="295" r:id="rId41"/>
    <p:sldId id="296" r:id="rId42"/>
    <p:sldId id="297" r:id="rId43"/>
    <p:sldId id="298" r:id="rId44"/>
    <p:sldId id="299" r:id="rId45"/>
    <p:sldId id="300" r:id="rId46"/>
    <p:sldId id="301" r:id="rId47"/>
    <p:sldId id="302" r:id="rId48"/>
    <p:sldId id="303" r:id="rId49"/>
    <p:sldId id="304" r:id="rId50"/>
    <p:sldId id="311" r:id="rId51"/>
    <p:sldId id="312" r:id="rId52"/>
    <p:sldId id="305" r:id="rId53"/>
    <p:sldId id="306" r:id="rId54"/>
  </p:sldIdLst>
  <p:sldSz cx="18288000" cy="10287000"/>
  <p:notesSz cx="6858000" cy="9144000"/>
  <p:embeddedFontLst>
    <p:embeddedFont>
      <p:font typeface="Roboto" panose="020B0604020202020204" charset="0"/>
      <p:regular r:id="rId56"/>
      <p:bold r:id="rId57"/>
      <p:italic r:id="rId58"/>
      <p:boldItalic r:id="rId59"/>
    </p:embeddedFont>
    <p:embeddedFont>
      <p:font typeface="Nunito Sans" panose="020B060402020202020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Nunito Sans Black" panose="020B0604020202020204" charset="0"/>
      <p:bold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iJ+eo5XuDq0YcW4wIYmRTAGjDzF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Közepesen sötét stílus 2 – 5.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Közepesen sötét stílus 2 – 3.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68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D63CF3-4020-4ECC-8190-1B989ECBA85C}" type="doc">
      <dgm:prSet loTypeId="urn:microsoft.com/office/officeart/2005/8/layout/hProcess9" loCatId="process" qsTypeId="urn:microsoft.com/office/officeart/2005/8/quickstyle/simple1" qsCatId="simple" csTypeId="urn:microsoft.com/office/officeart/2005/8/colors/colorful1" csCatId="colorful" phldr="1"/>
      <dgm:spPr/>
    </dgm:pt>
    <dgm:pt modelId="{4F53F610-205F-44FA-B53B-F139C32CDF14}">
      <dgm:prSet phldrT="[Szöveg]"/>
      <dgm:spPr/>
      <dgm:t>
        <a:bodyPr/>
        <a:lstStyle/>
        <a:p>
          <a:r>
            <a:rPr lang="hu-HU" b="1" dirty="0"/>
            <a:t>Vevőkör</a:t>
          </a:r>
        </a:p>
        <a:p>
          <a:r>
            <a:rPr lang="hu-HU" dirty="0"/>
            <a:t>(ügyfélcsoportok)</a:t>
          </a:r>
        </a:p>
      </dgm:t>
    </dgm:pt>
    <dgm:pt modelId="{ED068A52-A27A-4E7F-A43F-82270E170466}" type="parTrans" cxnId="{961F96DF-A08B-4055-AE80-3E1B32004CB0}">
      <dgm:prSet/>
      <dgm:spPr/>
      <dgm:t>
        <a:bodyPr/>
        <a:lstStyle/>
        <a:p>
          <a:endParaRPr lang="hu-HU"/>
        </a:p>
      </dgm:t>
    </dgm:pt>
    <dgm:pt modelId="{72A4D05E-5EC0-4CCC-A70C-9F7316DAAD48}" type="sibTrans" cxnId="{961F96DF-A08B-4055-AE80-3E1B32004CB0}">
      <dgm:prSet/>
      <dgm:spPr/>
      <dgm:t>
        <a:bodyPr/>
        <a:lstStyle/>
        <a:p>
          <a:endParaRPr lang="hu-HU"/>
        </a:p>
      </dgm:t>
    </dgm:pt>
    <dgm:pt modelId="{D834D175-C9C7-4295-9CA3-FF0951E371E3}">
      <dgm:prSet phldrT="[Szöveg]"/>
      <dgm:spPr/>
      <dgm:t>
        <a:bodyPr/>
        <a:lstStyle/>
        <a:p>
          <a:r>
            <a:rPr lang="hu-HU" b="1" dirty="0"/>
            <a:t>Célpiac</a:t>
          </a:r>
        </a:p>
        <a:p>
          <a:r>
            <a:rPr lang="hu-HU" dirty="0"/>
            <a:t>(kereslet)</a:t>
          </a:r>
        </a:p>
      </dgm:t>
    </dgm:pt>
    <dgm:pt modelId="{2E346CA3-939D-4CBA-BF3B-4CFD5A88B393}" type="parTrans" cxnId="{F7DEB8AB-C1F2-44FE-A772-29F1EC5EC83E}">
      <dgm:prSet/>
      <dgm:spPr/>
      <dgm:t>
        <a:bodyPr/>
        <a:lstStyle/>
        <a:p>
          <a:endParaRPr lang="hu-HU"/>
        </a:p>
      </dgm:t>
    </dgm:pt>
    <dgm:pt modelId="{DCEEB63C-8B3E-4A33-A07A-DC4A94B4F49B}" type="sibTrans" cxnId="{F7DEB8AB-C1F2-44FE-A772-29F1EC5EC83E}">
      <dgm:prSet/>
      <dgm:spPr/>
      <dgm:t>
        <a:bodyPr/>
        <a:lstStyle/>
        <a:p>
          <a:endParaRPr lang="hu-HU"/>
        </a:p>
      </dgm:t>
    </dgm:pt>
    <dgm:pt modelId="{C4926748-CE3D-4298-9F46-9B74A934D582}" type="pres">
      <dgm:prSet presAssocID="{D1D63CF3-4020-4ECC-8190-1B989ECBA85C}" presName="CompostProcess" presStyleCnt="0">
        <dgm:presLayoutVars>
          <dgm:dir/>
          <dgm:resizeHandles val="exact"/>
        </dgm:presLayoutVars>
      </dgm:prSet>
      <dgm:spPr/>
    </dgm:pt>
    <dgm:pt modelId="{130397FC-2720-4AAC-8C96-0D0B22E3E179}" type="pres">
      <dgm:prSet presAssocID="{D1D63CF3-4020-4ECC-8190-1B989ECBA85C}" presName="arrow" presStyleLbl="bgShp" presStyleIdx="0" presStyleCnt="1"/>
      <dgm:spPr/>
    </dgm:pt>
    <dgm:pt modelId="{4F2CE119-FDF1-4C6B-978A-6FA9C2325CB6}" type="pres">
      <dgm:prSet presAssocID="{D1D63CF3-4020-4ECC-8190-1B989ECBA85C}" presName="linearProcess" presStyleCnt="0"/>
      <dgm:spPr/>
    </dgm:pt>
    <dgm:pt modelId="{A9585740-D6A2-46B3-B936-AEA50A69575B}" type="pres">
      <dgm:prSet presAssocID="{4F53F610-205F-44FA-B53B-F139C32CDF14}" presName="textNode" presStyleLbl="node1" presStyleIdx="0" presStyleCnt="2">
        <dgm:presLayoutVars>
          <dgm:bulletEnabled val="1"/>
        </dgm:presLayoutVars>
      </dgm:prSet>
      <dgm:spPr/>
      <dgm:t>
        <a:bodyPr/>
        <a:lstStyle/>
        <a:p>
          <a:endParaRPr lang="en-GB"/>
        </a:p>
      </dgm:t>
    </dgm:pt>
    <dgm:pt modelId="{6602FC2A-8E7E-4A65-9967-C8EB3F113874}" type="pres">
      <dgm:prSet presAssocID="{72A4D05E-5EC0-4CCC-A70C-9F7316DAAD48}" presName="sibTrans" presStyleCnt="0"/>
      <dgm:spPr/>
    </dgm:pt>
    <dgm:pt modelId="{643A3803-594F-4FC1-9F87-C27D3B8C1392}" type="pres">
      <dgm:prSet presAssocID="{D834D175-C9C7-4295-9CA3-FF0951E371E3}" presName="textNode" presStyleLbl="node1" presStyleIdx="1" presStyleCnt="2">
        <dgm:presLayoutVars>
          <dgm:bulletEnabled val="1"/>
        </dgm:presLayoutVars>
      </dgm:prSet>
      <dgm:spPr/>
      <dgm:t>
        <a:bodyPr/>
        <a:lstStyle/>
        <a:p>
          <a:endParaRPr lang="en-GB"/>
        </a:p>
      </dgm:t>
    </dgm:pt>
  </dgm:ptLst>
  <dgm:cxnLst>
    <dgm:cxn modelId="{F7DEB8AB-C1F2-44FE-A772-29F1EC5EC83E}" srcId="{D1D63CF3-4020-4ECC-8190-1B989ECBA85C}" destId="{D834D175-C9C7-4295-9CA3-FF0951E371E3}" srcOrd="1" destOrd="0" parTransId="{2E346CA3-939D-4CBA-BF3B-4CFD5A88B393}" sibTransId="{DCEEB63C-8B3E-4A33-A07A-DC4A94B4F49B}"/>
    <dgm:cxn modelId="{999A3143-AF20-432C-B6D1-59E31CB59EC5}" type="presOf" srcId="{D834D175-C9C7-4295-9CA3-FF0951E371E3}" destId="{643A3803-594F-4FC1-9F87-C27D3B8C1392}" srcOrd="0" destOrd="0" presId="urn:microsoft.com/office/officeart/2005/8/layout/hProcess9"/>
    <dgm:cxn modelId="{E582CCE2-B203-4E57-9213-43692D9A0518}" type="presOf" srcId="{4F53F610-205F-44FA-B53B-F139C32CDF14}" destId="{A9585740-D6A2-46B3-B936-AEA50A69575B}" srcOrd="0" destOrd="0" presId="urn:microsoft.com/office/officeart/2005/8/layout/hProcess9"/>
    <dgm:cxn modelId="{72AAB5EA-23D4-468A-9AEF-95D63E550B39}" type="presOf" srcId="{D1D63CF3-4020-4ECC-8190-1B989ECBA85C}" destId="{C4926748-CE3D-4298-9F46-9B74A934D582}" srcOrd="0" destOrd="0" presId="urn:microsoft.com/office/officeart/2005/8/layout/hProcess9"/>
    <dgm:cxn modelId="{961F96DF-A08B-4055-AE80-3E1B32004CB0}" srcId="{D1D63CF3-4020-4ECC-8190-1B989ECBA85C}" destId="{4F53F610-205F-44FA-B53B-F139C32CDF14}" srcOrd="0" destOrd="0" parTransId="{ED068A52-A27A-4E7F-A43F-82270E170466}" sibTransId="{72A4D05E-5EC0-4CCC-A70C-9F7316DAAD48}"/>
    <dgm:cxn modelId="{EE640F0A-0CFE-4E0C-BF1D-6D57D860B791}" type="presParOf" srcId="{C4926748-CE3D-4298-9F46-9B74A934D582}" destId="{130397FC-2720-4AAC-8C96-0D0B22E3E179}" srcOrd="0" destOrd="0" presId="urn:microsoft.com/office/officeart/2005/8/layout/hProcess9"/>
    <dgm:cxn modelId="{BD88BAEB-12FB-42C2-9E25-E87F86713488}" type="presParOf" srcId="{C4926748-CE3D-4298-9F46-9B74A934D582}" destId="{4F2CE119-FDF1-4C6B-978A-6FA9C2325CB6}" srcOrd="1" destOrd="0" presId="urn:microsoft.com/office/officeart/2005/8/layout/hProcess9"/>
    <dgm:cxn modelId="{7AC28DAA-AAE6-42A4-896C-1EE30C731DC9}" type="presParOf" srcId="{4F2CE119-FDF1-4C6B-978A-6FA9C2325CB6}" destId="{A9585740-D6A2-46B3-B936-AEA50A69575B}" srcOrd="0" destOrd="0" presId="urn:microsoft.com/office/officeart/2005/8/layout/hProcess9"/>
    <dgm:cxn modelId="{DB513887-01D7-4E05-9B8B-FBEDF74461B2}" type="presParOf" srcId="{4F2CE119-FDF1-4C6B-978A-6FA9C2325CB6}" destId="{6602FC2A-8E7E-4A65-9967-C8EB3F113874}" srcOrd="1" destOrd="0" presId="urn:microsoft.com/office/officeart/2005/8/layout/hProcess9"/>
    <dgm:cxn modelId="{DB227B67-9DD1-4855-91A7-040948D15659}" type="presParOf" srcId="{4F2CE119-FDF1-4C6B-978A-6FA9C2325CB6}" destId="{643A3803-594F-4FC1-9F87-C27D3B8C1392}" srcOrd="2"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A30BF59-912C-4B60-9D17-0453B60FE1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hu-HU"/>
        </a:p>
      </dgm:t>
    </dgm:pt>
    <dgm:pt modelId="{0BBAAA91-DEBC-4E12-8DC5-E20ABB7BC63C}">
      <dgm:prSet phldrT="[Szöveg]"/>
      <dgm:spPr/>
      <dgm:t>
        <a:bodyPr/>
        <a:lstStyle/>
        <a:p>
          <a:r>
            <a:rPr lang="hu-HU" dirty="0"/>
            <a:t>Termékeladás</a:t>
          </a:r>
        </a:p>
      </dgm:t>
    </dgm:pt>
    <dgm:pt modelId="{210CA129-91F6-4252-9781-52009DD8ED2C}" type="parTrans" cxnId="{5FC438FF-CEF0-4488-96AA-E4D34A2FB2FA}">
      <dgm:prSet/>
      <dgm:spPr/>
      <dgm:t>
        <a:bodyPr/>
        <a:lstStyle/>
        <a:p>
          <a:endParaRPr lang="hu-HU"/>
        </a:p>
      </dgm:t>
    </dgm:pt>
    <dgm:pt modelId="{3A4D6AD6-E4CC-440A-9BE9-26950F2E7156}" type="sibTrans" cxnId="{5FC438FF-CEF0-4488-96AA-E4D34A2FB2FA}">
      <dgm:prSet/>
      <dgm:spPr/>
      <dgm:t>
        <a:bodyPr/>
        <a:lstStyle/>
        <a:p>
          <a:endParaRPr lang="hu-HU"/>
        </a:p>
      </dgm:t>
    </dgm:pt>
    <dgm:pt modelId="{442FC32A-A906-4702-8BC8-15AAD903A6ED}">
      <dgm:prSet/>
      <dgm:spPr/>
      <dgm:t>
        <a:bodyPr/>
        <a:lstStyle/>
        <a:p>
          <a:r>
            <a:rPr lang="hu-HU"/>
            <a:t>Használati díj</a:t>
          </a:r>
          <a:endParaRPr lang="hu-HU" dirty="0"/>
        </a:p>
      </dgm:t>
    </dgm:pt>
    <dgm:pt modelId="{EEEB5495-4961-4BF4-982C-C09C3BAD2E1C}" type="parTrans" cxnId="{8C1C7349-FFD4-4614-A03E-BBBE5D4429F7}">
      <dgm:prSet/>
      <dgm:spPr/>
      <dgm:t>
        <a:bodyPr/>
        <a:lstStyle/>
        <a:p>
          <a:endParaRPr lang="hu-HU"/>
        </a:p>
      </dgm:t>
    </dgm:pt>
    <dgm:pt modelId="{8901764D-F1F6-4696-8D4E-4F622C115E1C}" type="sibTrans" cxnId="{8C1C7349-FFD4-4614-A03E-BBBE5D4429F7}">
      <dgm:prSet/>
      <dgm:spPr/>
      <dgm:t>
        <a:bodyPr/>
        <a:lstStyle/>
        <a:p>
          <a:endParaRPr lang="hu-HU"/>
        </a:p>
      </dgm:t>
    </dgm:pt>
    <dgm:pt modelId="{3FF22510-D073-459C-98CD-01016AA910A3}">
      <dgm:prSet/>
      <dgm:spPr/>
      <dgm:t>
        <a:bodyPr/>
        <a:lstStyle/>
        <a:p>
          <a:r>
            <a:rPr lang="hu-HU"/>
            <a:t>Bérleti díj</a:t>
          </a:r>
          <a:endParaRPr lang="hu-HU" dirty="0"/>
        </a:p>
      </dgm:t>
    </dgm:pt>
    <dgm:pt modelId="{2294D239-0F48-4602-9C4B-5918F57B0AAA}" type="parTrans" cxnId="{B6559A4B-1C18-4711-9904-6205BB521D74}">
      <dgm:prSet/>
      <dgm:spPr/>
      <dgm:t>
        <a:bodyPr/>
        <a:lstStyle/>
        <a:p>
          <a:endParaRPr lang="hu-HU"/>
        </a:p>
      </dgm:t>
    </dgm:pt>
    <dgm:pt modelId="{7575B800-B379-445A-A711-34A951AFB59C}" type="sibTrans" cxnId="{B6559A4B-1C18-4711-9904-6205BB521D74}">
      <dgm:prSet/>
      <dgm:spPr/>
      <dgm:t>
        <a:bodyPr/>
        <a:lstStyle/>
        <a:p>
          <a:endParaRPr lang="hu-HU"/>
        </a:p>
      </dgm:t>
    </dgm:pt>
    <dgm:pt modelId="{336B5D69-BC84-4E00-92AB-C8EC16CC47C9}">
      <dgm:prSet/>
      <dgm:spPr/>
      <dgm:t>
        <a:bodyPr/>
        <a:lstStyle/>
        <a:p>
          <a:r>
            <a:rPr lang="hu-HU"/>
            <a:t>Kölcsön</a:t>
          </a:r>
          <a:endParaRPr lang="hu-HU" dirty="0"/>
        </a:p>
      </dgm:t>
    </dgm:pt>
    <dgm:pt modelId="{2CD9C8E9-9004-4159-A566-2B4044EF4B4B}" type="parTrans" cxnId="{83D0D4D4-A68F-410F-B4F9-43C0F9155720}">
      <dgm:prSet/>
      <dgm:spPr/>
      <dgm:t>
        <a:bodyPr/>
        <a:lstStyle/>
        <a:p>
          <a:endParaRPr lang="hu-HU"/>
        </a:p>
      </dgm:t>
    </dgm:pt>
    <dgm:pt modelId="{F43F74C0-A870-4F30-B3CD-B95ACC95C7EB}" type="sibTrans" cxnId="{83D0D4D4-A68F-410F-B4F9-43C0F9155720}">
      <dgm:prSet/>
      <dgm:spPr/>
      <dgm:t>
        <a:bodyPr/>
        <a:lstStyle/>
        <a:p>
          <a:endParaRPr lang="hu-HU"/>
        </a:p>
      </dgm:t>
    </dgm:pt>
    <dgm:pt modelId="{9B7D3BED-B2FE-43DF-87A5-F48502B6A693}">
      <dgm:prSet/>
      <dgm:spPr/>
      <dgm:t>
        <a:bodyPr/>
        <a:lstStyle/>
        <a:p>
          <a:r>
            <a:rPr lang="hu-HU"/>
            <a:t>Lízing</a:t>
          </a:r>
          <a:endParaRPr lang="hu-HU" dirty="0"/>
        </a:p>
      </dgm:t>
    </dgm:pt>
    <dgm:pt modelId="{848DEE17-05DA-4C4E-9B80-BFED11348894}" type="parTrans" cxnId="{FC81F333-F79A-49AC-8406-0BB8CDFED242}">
      <dgm:prSet/>
      <dgm:spPr/>
      <dgm:t>
        <a:bodyPr/>
        <a:lstStyle/>
        <a:p>
          <a:endParaRPr lang="hu-HU"/>
        </a:p>
      </dgm:t>
    </dgm:pt>
    <dgm:pt modelId="{EEDBA74F-F0AF-494F-B863-C30096E5418F}" type="sibTrans" cxnId="{FC81F333-F79A-49AC-8406-0BB8CDFED242}">
      <dgm:prSet/>
      <dgm:spPr/>
      <dgm:t>
        <a:bodyPr/>
        <a:lstStyle/>
        <a:p>
          <a:endParaRPr lang="hu-HU"/>
        </a:p>
      </dgm:t>
    </dgm:pt>
    <dgm:pt modelId="{BA8E66A5-D00F-4A8C-A474-E766BF06DDDC}">
      <dgm:prSet/>
      <dgm:spPr/>
      <dgm:t>
        <a:bodyPr/>
        <a:lstStyle/>
        <a:p>
          <a:r>
            <a:rPr lang="hu-HU"/>
            <a:t>Licence</a:t>
          </a:r>
          <a:endParaRPr lang="hu-HU" dirty="0"/>
        </a:p>
      </dgm:t>
    </dgm:pt>
    <dgm:pt modelId="{92BE4D2F-5343-48AC-AB1D-351BE6401F8A}" type="parTrans" cxnId="{603D068C-5698-4140-960A-42C352604F21}">
      <dgm:prSet/>
      <dgm:spPr/>
      <dgm:t>
        <a:bodyPr/>
        <a:lstStyle/>
        <a:p>
          <a:endParaRPr lang="hu-HU"/>
        </a:p>
      </dgm:t>
    </dgm:pt>
    <dgm:pt modelId="{E11F0032-B9D6-4392-A2E4-864D288DAEBE}" type="sibTrans" cxnId="{603D068C-5698-4140-960A-42C352604F21}">
      <dgm:prSet/>
      <dgm:spPr/>
      <dgm:t>
        <a:bodyPr/>
        <a:lstStyle/>
        <a:p>
          <a:endParaRPr lang="hu-HU"/>
        </a:p>
      </dgm:t>
    </dgm:pt>
    <dgm:pt modelId="{EBF206DA-D097-4485-ABA7-80A3F08584E2}">
      <dgm:prSet/>
      <dgm:spPr/>
      <dgm:t>
        <a:bodyPr/>
        <a:lstStyle/>
        <a:p>
          <a:r>
            <a:rPr lang="hu-HU"/>
            <a:t>Közvetítői díj/jutalék</a:t>
          </a:r>
          <a:endParaRPr lang="hu-HU" dirty="0"/>
        </a:p>
      </dgm:t>
    </dgm:pt>
    <dgm:pt modelId="{CA091927-4FBD-4499-B1AC-009B9CFA9170}" type="parTrans" cxnId="{57BA25DF-D18C-4460-A89C-3807D51AE13C}">
      <dgm:prSet/>
      <dgm:spPr/>
      <dgm:t>
        <a:bodyPr/>
        <a:lstStyle/>
        <a:p>
          <a:endParaRPr lang="hu-HU"/>
        </a:p>
      </dgm:t>
    </dgm:pt>
    <dgm:pt modelId="{786605CF-B575-4F50-B8A6-EEBF939B01EF}" type="sibTrans" cxnId="{57BA25DF-D18C-4460-A89C-3807D51AE13C}">
      <dgm:prSet/>
      <dgm:spPr/>
      <dgm:t>
        <a:bodyPr/>
        <a:lstStyle/>
        <a:p>
          <a:endParaRPr lang="hu-HU"/>
        </a:p>
      </dgm:t>
    </dgm:pt>
    <dgm:pt modelId="{D5D87523-F094-4E29-891C-ABBB82373A47}">
      <dgm:prSet/>
      <dgm:spPr/>
      <dgm:t>
        <a:bodyPr/>
        <a:lstStyle/>
        <a:p>
          <a:r>
            <a:rPr lang="hu-HU"/>
            <a:t>Hirdetés</a:t>
          </a:r>
          <a:endParaRPr lang="hu-HU" dirty="0"/>
        </a:p>
      </dgm:t>
    </dgm:pt>
    <dgm:pt modelId="{2A6AD088-87AE-4148-89E9-B08E08E8DDFE}" type="parTrans" cxnId="{E8219885-64B6-4C06-AB7A-23F37D4BB196}">
      <dgm:prSet/>
      <dgm:spPr/>
      <dgm:t>
        <a:bodyPr/>
        <a:lstStyle/>
        <a:p>
          <a:endParaRPr lang="hu-HU"/>
        </a:p>
      </dgm:t>
    </dgm:pt>
    <dgm:pt modelId="{8E2DB0BC-F6D9-436F-B890-5F9A484489C4}" type="sibTrans" cxnId="{E8219885-64B6-4C06-AB7A-23F37D4BB196}">
      <dgm:prSet/>
      <dgm:spPr/>
      <dgm:t>
        <a:bodyPr/>
        <a:lstStyle/>
        <a:p>
          <a:endParaRPr lang="hu-HU"/>
        </a:p>
      </dgm:t>
    </dgm:pt>
    <dgm:pt modelId="{71B74D22-12B3-4FD0-A053-5BA8D7E2C501}" type="pres">
      <dgm:prSet presAssocID="{FA30BF59-912C-4B60-9D17-0453B60FE125}" presName="diagram" presStyleCnt="0">
        <dgm:presLayoutVars>
          <dgm:dir/>
          <dgm:resizeHandles val="exact"/>
        </dgm:presLayoutVars>
      </dgm:prSet>
      <dgm:spPr/>
      <dgm:t>
        <a:bodyPr/>
        <a:lstStyle/>
        <a:p>
          <a:endParaRPr lang="en-GB"/>
        </a:p>
      </dgm:t>
    </dgm:pt>
    <dgm:pt modelId="{36E4490D-CFF4-4288-8762-FC81B164400A}" type="pres">
      <dgm:prSet presAssocID="{0BBAAA91-DEBC-4E12-8DC5-E20ABB7BC63C}" presName="node" presStyleLbl="node1" presStyleIdx="0" presStyleCnt="8">
        <dgm:presLayoutVars>
          <dgm:bulletEnabled val="1"/>
        </dgm:presLayoutVars>
      </dgm:prSet>
      <dgm:spPr/>
      <dgm:t>
        <a:bodyPr/>
        <a:lstStyle/>
        <a:p>
          <a:endParaRPr lang="en-GB"/>
        </a:p>
      </dgm:t>
    </dgm:pt>
    <dgm:pt modelId="{DF2AA2DC-EF26-4354-9E76-808E09C53F1E}" type="pres">
      <dgm:prSet presAssocID="{3A4D6AD6-E4CC-440A-9BE9-26950F2E7156}" presName="sibTrans" presStyleCnt="0"/>
      <dgm:spPr/>
    </dgm:pt>
    <dgm:pt modelId="{B66D5B03-916A-463C-9D2C-1395B662B149}" type="pres">
      <dgm:prSet presAssocID="{442FC32A-A906-4702-8BC8-15AAD903A6ED}" presName="node" presStyleLbl="node1" presStyleIdx="1" presStyleCnt="8">
        <dgm:presLayoutVars>
          <dgm:bulletEnabled val="1"/>
        </dgm:presLayoutVars>
      </dgm:prSet>
      <dgm:spPr/>
      <dgm:t>
        <a:bodyPr/>
        <a:lstStyle/>
        <a:p>
          <a:endParaRPr lang="en-GB"/>
        </a:p>
      </dgm:t>
    </dgm:pt>
    <dgm:pt modelId="{BD3F4D9C-3DEF-43C6-8E99-5E0D2C839ED5}" type="pres">
      <dgm:prSet presAssocID="{8901764D-F1F6-4696-8D4E-4F622C115E1C}" presName="sibTrans" presStyleCnt="0"/>
      <dgm:spPr/>
    </dgm:pt>
    <dgm:pt modelId="{2DB9287C-A23D-4105-AC28-D6C09FAC8258}" type="pres">
      <dgm:prSet presAssocID="{3FF22510-D073-459C-98CD-01016AA910A3}" presName="node" presStyleLbl="node1" presStyleIdx="2" presStyleCnt="8">
        <dgm:presLayoutVars>
          <dgm:bulletEnabled val="1"/>
        </dgm:presLayoutVars>
      </dgm:prSet>
      <dgm:spPr/>
      <dgm:t>
        <a:bodyPr/>
        <a:lstStyle/>
        <a:p>
          <a:endParaRPr lang="en-GB"/>
        </a:p>
      </dgm:t>
    </dgm:pt>
    <dgm:pt modelId="{85F49E83-47A7-462D-86E1-0EB45A0CB50E}" type="pres">
      <dgm:prSet presAssocID="{7575B800-B379-445A-A711-34A951AFB59C}" presName="sibTrans" presStyleCnt="0"/>
      <dgm:spPr/>
    </dgm:pt>
    <dgm:pt modelId="{4F6D11DE-722E-42A7-B691-421764555441}" type="pres">
      <dgm:prSet presAssocID="{336B5D69-BC84-4E00-92AB-C8EC16CC47C9}" presName="node" presStyleLbl="node1" presStyleIdx="3" presStyleCnt="8">
        <dgm:presLayoutVars>
          <dgm:bulletEnabled val="1"/>
        </dgm:presLayoutVars>
      </dgm:prSet>
      <dgm:spPr/>
      <dgm:t>
        <a:bodyPr/>
        <a:lstStyle/>
        <a:p>
          <a:endParaRPr lang="en-GB"/>
        </a:p>
      </dgm:t>
    </dgm:pt>
    <dgm:pt modelId="{730EF93D-BD1C-417D-B671-4B357B686640}" type="pres">
      <dgm:prSet presAssocID="{F43F74C0-A870-4F30-B3CD-B95ACC95C7EB}" presName="sibTrans" presStyleCnt="0"/>
      <dgm:spPr/>
    </dgm:pt>
    <dgm:pt modelId="{4A38304F-9951-45AB-86AF-D2439B206F91}" type="pres">
      <dgm:prSet presAssocID="{9B7D3BED-B2FE-43DF-87A5-F48502B6A693}" presName="node" presStyleLbl="node1" presStyleIdx="4" presStyleCnt="8">
        <dgm:presLayoutVars>
          <dgm:bulletEnabled val="1"/>
        </dgm:presLayoutVars>
      </dgm:prSet>
      <dgm:spPr/>
      <dgm:t>
        <a:bodyPr/>
        <a:lstStyle/>
        <a:p>
          <a:endParaRPr lang="en-GB"/>
        </a:p>
      </dgm:t>
    </dgm:pt>
    <dgm:pt modelId="{BC1D9E63-203B-4398-B16D-BA04B0612608}" type="pres">
      <dgm:prSet presAssocID="{EEDBA74F-F0AF-494F-B863-C30096E5418F}" presName="sibTrans" presStyleCnt="0"/>
      <dgm:spPr/>
    </dgm:pt>
    <dgm:pt modelId="{F838D7A2-D707-4494-BA36-7F50B4BF3AAC}" type="pres">
      <dgm:prSet presAssocID="{BA8E66A5-D00F-4A8C-A474-E766BF06DDDC}" presName="node" presStyleLbl="node1" presStyleIdx="5" presStyleCnt="8">
        <dgm:presLayoutVars>
          <dgm:bulletEnabled val="1"/>
        </dgm:presLayoutVars>
      </dgm:prSet>
      <dgm:spPr/>
      <dgm:t>
        <a:bodyPr/>
        <a:lstStyle/>
        <a:p>
          <a:endParaRPr lang="en-GB"/>
        </a:p>
      </dgm:t>
    </dgm:pt>
    <dgm:pt modelId="{E69CF753-835E-43B6-B782-CB1D5CEC9EA2}" type="pres">
      <dgm:prSet presAssocID="{E11F0032-B9D6-4392-A2E4-864D288DAEBE}" presName="sibTrans" presStyleCnt="0"/>
      <dgm:spPr/>
    </dgm:pt>
    <dgm:pt modelId="{99A885F8-92E0-4B19-BA1A-6B4802407EEC}" type="pres">
      <dgm:prSet presAssocID="{EBF206DA-D097-4485-ABA7-80A3F08584E2}" presName="node" presStyleLbl="node1" presStyleIdx="6" presStyleCnt="8">
        <dgm:presLayoutVars>
          <dgm:bulletEnabled val="1"/>
        </dgm:presLayoutVars>
      </dgm:prSet>
      <dgm:spPr/>
      <dgm:t>
        <a:bodyPr/>
        <a:lstStyle/>
        <a:p>
          <a:endParaRPr lang="en-GB"/>
        </a:p>
      </dgm:t>
    </dgm:pt>
    <dgm:pt modelId="{7B6D0889-852B-42B4-B2C6-C324FC84FC07}" type="pres">
      <dgm:prSet presAssocID="{786605CF-B575-4F50-B8A6-EEBF939B01EF}" presName="sibTrans" presStyleCnt="0"/>
      <dgm:spPr/>
    </dgm:pt>
    <dgm:pt modelId="{86180647-C5B2-4745-A4C3-6EFBC7E26EAE}" type="pres">
      <dgm:prSet presAssocID="{D5D87523-F094-4E29-891C-ABBB82373A47}" presName="node" presStyleLbl="node1" presStyleIdx="7" presStyleCnt="8">
        <dgm:presLayoutVars>
          <dgm:bulletEnabled val="1"/>
        </dgm:presLayoutVars>
      </dgm:prSet>
      <dgm:spPr/>
      <dgm:t>
        <a:bodyPr/>
        <a:lstStyle/>
        <a:p>
          <a:endParaRPr lang="en-GB"/>
        </a:p>
      </dgm:t>
    </dgm:pt>
  </dgm:ptLst>
  <dgm:cxnLst>
    <dgm:cxn modelId="{79083BE0-C172-4EB3-A994-D00DD69C7B21}" type="presOf" srcId="{442FC32A-A906-4702-8BC8-15AAD903A6ED}" destId="{B66D5B03-916A-463C-9D2C-1395B662B149}" srcOrd="0" destOrd="0" presId="urn:microsoft.com/office/officeart/2005/8/layout/default"/>
    <dgm:cxn modelId="{B6559A4B-1C18-4711-9904-6205BB521D74}" srcId="{FA30BF59-912C-4B60-9D17-0453B60FE125}" destId="{3FF22510-D073-459C-98CD-01016AA910A3}" srcOrd="2" destOrd="0" parTransId="{2294D239-0F48-4602-9C4B-5918F57B0AAA}" sibTransId="{7575B800-B379-445A-A711-34A951AFB59C}"/>
    <dgm:cxn modelId="{5C5E1D02-2AE6-4B59-969B-1A5A42E318A9}" type="presOf" srcId="{0BBAAA91-DEBC-4E12-8DC5-E20ABB7BC63C}" destId="{36E4490D-CFF4-4288-8762-FC81B164400A}" srcOrd="0" destOrd="0" presId="urn:microsoft.com/office/officeart/2005/8/layout/default"/>
    <dgm:cxn modelId="{57BA25DF-D18C-4460-A89C-3807D51AE13C}" srcId="{FA30BF59-912C-4B60-9D17-0453B60FE125}" destId="{EBF206DA-D097-4485-ABA7-80A3F08584E2}" srcOrd="6" destOrd="0" parTransId="{CA091927-4FBD-4499-B1AC-009B9CFA9170}" sibTransId="{786605CF-B575-4F50-B8A6-EEBF939B01EF}"/>
    <dgm:cxn modelId="{4006956D-DC3F-45DC-BA2A-F1CF51A9E80C}" type="presOf" srcId="{EBF206DA-D097-4485-ABA7-80A3F08584E2}" destId="{99A885F8-92E0-4B19-BA1A-6B4802407EEC}" srcOrd="0" destOrd="0" presId="urn:microsoft.com/office/officeart/2005/8/layout/default"/>
    <dgm:cxn modelId="{5FC438FF-CEF0-4488-96AA-E4D34A2FB2FA}" srcId="{FA30BF59-912C-4B60-9D17-0453B60FE125}" destId="{0BBAAA91-DEBC-4E12-8DC5-E20ABB7BC63C}" srcOrd="0" destOrd="0" parTransId="{210CA129-91F6-4252-9781-52009DD8ED2C}" sibTransId="{3A4D6AD6-E4CC-440A-9BE9-26950F2E7156}"/>
    <dgm:cxn modelId="{5A20D554-CC13-42D5-B362-320DA5198097}" type="presOf" srcId="{9B7D3BED-B2FE-43DF-87A5-F48502B6A693}" destId="{4A38304F-9951-45AB-86AF-D2439B206F91}" srcOrd="0" destOrd="0" presId="urn:microsoft.com/office/officeart/2005/8/layout/default"/>
    <dgm:cxn modelId="{84516F5A-EE3E-4DF2-AB31-BB965E886F3B}" type="presOf" srcId="{336B5D69-BC84-4E00-92AB-C8EC16CC47C9}" destId="{4F6D11DE-722E-42A7-B691-421764555441}" srcOrd="0" destOrd="0" presId="urn:microsoft.com/office/officeart/2005/8/layout/default"/>
    <dgm:cxn modelId="{BB63E970-0E70-4ED3-A713-E723656777A9}" type="presOf" srcId="{BA8E66A5-D00F-4A8C-A474-E766BF06DDDC}" destId="{F838D7A2-D707-4494-BA36-7F50B4BF3AAC}" srcOrd="0" destOrd="0" presId="urn:microsoft.com/office/officeart/2005/8/layout/default"/>
    <dgm:cxn modelId="{8C1C7349-FFD4-4614-A03E-BBBE5D4429F7}" srcId="{FA30BF59-912C-4B60-9D17-0453B60FE125}" destId="{442FC32A-A906-4702-8BC8-15AAD903A6ED}" srcOrd="1" destOrd="0" parTransId="{EEEB5495-4961-4BF4-982C-C09C3BAD2E1C}" sibTransId="{8901764D-F1F6-4696-8D4E-4F622C115E1C}"/>
    <dgm:cxn modelId="{255430EC-62D7-47B2-AF5C-966E432B559C}" type="presOf" srcId="{FA30BF59-912C-4B60-9D17-0453B60FE125}" destId="{71B74D22-12B3-4FD0-A053-5BA8D7E2C501}" srcOrd="0" destOrd="0" presId="urn:microsoft.com/office/officeart/2005/8/layout/default"/>
    <dgm:cxn modelId="{6CFB649A-4AE1-4F2F-ABB2-8864694EFF5A}" type="presOf" srcId="{3FF22510-D073-459C-98CD-01016AA910A3}" destId="{2DB9287C-A23D-4105-AC28-D6C09FAC8258}" srcOrd="0" destOrd="0" presId="urn:microsoft.com/office/officeart/2005/8/layout/default"/>
    <dgm:cxn modelId="{FC81F333-F79A-49AC-8406-0BB8CDFED242}" srcId="{FA30BF59-912C-4B60-9D17-0453B60FE125}" destId="{9B7D3BED-B2FE-43DF-87A5-F48502B6A693}" srcOrd="4" destOrd="0" parTransId="{848DEE17-05DA-4C4E-9B80-BFED11348894}" sibTransId="{EEDBA74F-F0AF-494F-B863-C30096E5418F}"/>
    <dgm:cxn modelId="{E8219885-64B6-4C06-AB7A-23F37D4BB196}" srcId="{FA30BF59-912C-4B60-9D17-0453B60FE125}" destId="{D5D87523-F094-4E29-891C-ABBB82373A47}" srcOrd="7" destOrd="0" parTransId="{2A6AD088-87AE-4148-89E9-B08E08E8DDFE}" sibTransId="{8E2DB0BC-F6D9-436F-B890-5F9A484489C4}"/>
    <dgm:cxn modelId="{83D0D4D4-A68F-410F-B4F9-43C0F9155720}" srcId="{FA30BF59-912C-4B60-9D17-0453B60FE125}" destId="{336B5D69-BC84-4E00-92AB-C8EC16CC47C9}" srcOrd="3" destOrd="0" parTransId="{2CD9C8E9-9004-4159-A566-2B4044EF4B4B}" sibTransId="{F43F74C0-A870-4F30-B3CD-B95ACC95C7EB}"/>
    <dgm:cxn modelId="{603D068C-5698-4140-960A-42C352604F21}" srcId="{FA30BF59-912C-4B60-9D17-0453B60FE125}" destId="{BA8E66A5-D00F-4A8C-A474-E766BF06DDDC}" srcOrd="5" destOrd="0" parTransId="{92BE4D2F-5343-48AC-AB1D-351BE6401F8A}" sibTransId="{E11F0032-B9D6-4392-A2E4-864D288DAEBE}"/>
    <dgm:cxn modelId="{78977AE2-F65D-46FE-8D77-2F00624AB4A9}" type="presOf" srcId="{D5D87523-F094-4E29-891C-ABBB82373A47}" destId="{86180647-C5B2-4745-A4C3-6EFBC7E26EAE}" srcOrd="0" destOrd="0" presId="urn:microsoft.com/office/officeart/2005/8/layout/default"/>
    <dgm:cxn modelId="{2B9793B0-85AE-4192-B78C-7501B04F79C8}" type="presParOf" srcId="{71B74D22-12B3-4FD0-A053-5BA8D7E2C501}" destId="{36E4490D-CFF4-4288-8762-FC81B164400A}" srcOrd="0" destOrd="0" presId="urn:microsoft.com/office/officeart/2005/8/layout/default"/>
    <dgm:cxn modelId="{ADFB12EA-40B9-4F89-997D-1D01F28DC7B9}" type="presParOf" srcId="{71B74D22-12B3-4FD0-A053-5BA8D7E2C501}" destId="{DF2AA2DC-EF26-4354-9E76-808E09C53F1E}" srcOrd="1" destOrd="0" presId="urn:microsoft.com/office/officeart/2005/8/layout/default"/>
    <dgm:cxn modelId="{2101B41D-624A-46D2-A0B9-DC975AD3716C}" type="presParOf" srcId="{71B74D22-12B3-4FD0-A053-5BA8D7E2C501}" destId="{B66D5B03-916A-463C-9D2C-1395B662B149}" srcOrd="2" destOrd="0" presId="urn:microsoft.com/office/officeart/2005/8/layout/default"/>
    <dgm:cxn modelId="{E9A4CDA1-7C65-4DD3-BA9D-F170F20465D8}" type="presParOf" srcId="{71B74D22-12B3-4FD0-A053-5BA8D7E2C501}" destId="{BD3F4D9C-3DEF-43C6-8E99-5E0D2C839ED5}" srcOrd="3" destOrd="0" presId="urn:microsoft.com/office/officeart/2005/8/layout/default"/>
    <dgm:cxn modelId="{CAB46D13-28DA-4511-8FC8-F6A45B1009D4}" type="presParOf" srcId="{71B74D22-12B3-4FD0-A053-5BA8D7E2C501}" destId="{2DB9287C-A23D-4105-AC28-D6C09FAC8258}" srcOrd="4" destOrd="0" presId="urn:microsoft.com/office/officeart/2005/8/layout/default"/>
    <dgm:cxn modelId="{2CE425EE-5697-4083-A86A-03C874715299}" type="presParOf" srcId="{71B74D22-12B3-4FD0-A053-5BA8D7E2C501}" destId="{85F49E83-47A7-462D-86E1-0EB45A0CB50E}" srcOrd="5" destOrd="0" presId="urn:microsoft.com/office/officeart/2005/8/layout/default"/>
    <dgm:cxn modelId="{254A4163-EDD4-46A3-BFA6-28FD7C24F273}" type="presParOf" srcId="{71B74D22-12B3-4FD0-A053-5BA8D7E2C501}" destId="{4F6D11DE-722E-42A7-B691-421764555441}" srcOrd="6" destOrd="0" presId="urn:microsoft.com/office/officeart/2005/8/layout/default"/>
    <dgm:cxn modelId="{A1AA87BF-C279-432C-AA13-DA9874DB7D49}" type="presParOf" srcId="{71B74D22-12B3-4FD0-A053-5BA8D7E2C501}" destId="{730EF93D-BD1C-417D-B671-4B357B686640}" srcOrd="7" destOrd="0" presId="urn:microsoft.com/office/officeart/2005/8/layout/default"/>
    <dgm:cxn modelId="{EED21144-E998-466D-97EE-160C222D2050}" type="presParOf" srcId="{71B74D22-12B3-4FD0-A053-5BA8D7E2C501}" destId="{4A38304F-9951-45AB-86AF-D2439B206F91}" srcOrd="8" destOrd="0" presId="urn:microsoft.com/office/officeart/2005/8/layout/default"/>
    <dgm:cxn modelId="{89BD6F2F-65C6-4FD1-9CC7-248C86575699}" type="presParOf" srcId="{71B74D22-12B3-4FD0-A053-5BA8D7E2C501}" destId="{BC1D9E63-203B-4398-B16D-BA04B0612608}" srcOrd="9" destOrd="0" presId="urn:microsoft.com/office/officeart/2005/8/layout/default"/>
    <dgm:cxn modelId="{5563A340-B815-4971-B571-2C5D2F446AC6}" type="presParOf" srcId="{71B74D22-12B3-4FD0-A053-5BA8D7E2C501}" destId="{F838D7A2-D707-4494-BA36-7F50B4BF3AAC}" srcOrd="10" destOrd="0" presId="urn:microsoft.com/office/officeart/2005/8/layout/default"/>
    <dgm:cxn modelId="{C7A7DB27-590F-46DC-90B1-64756E81691E}" type="presParOf" srcId="{71B74D22-12B3-4FD0-A053-5BA8D7E2C501}" destId="{E69CF753-835E-43B6-B782-CB1D5CEC9EA2}" srcOrd="11" destOrd="0" presId="urn:microsoft.com/office/officeart/2005/8/layout/default"/>
    <dgm:cxn modelId="{89572014-6821-4CA1-B5FD-C7301ED4CE42}" type="presParOf" srcId="{71B74D22-12B3-4FD0-A053-5BA8D7E2C501}" destId="{99A885F8-92E0-4B19-BA1A-6B4802407EEC}" srcOrd="12" destOrd="0" presId="urn:microsoft.com/office/officeart/2005/8/layout/default"/>
    <dgm:cxn modelId="{EBAD68DC-46F7-4F12-8EE8-B556E2A13B3D}" type="presParOf" srcId="{71B74D22-12B3-4FD0-A053-5BA8D7E2C501}" destId="{7B6D0889-852B-42B4-B2C6-C324FC84FC07}" srcOrd="13" destOrd="0" presId="urn:microsoft.com/office/officeart/2005/8/layout/default"/>
    <dgm:cxn modelId="{F7FAE69A-F68D-4D6A-8570-0F3C1B3E8142}" type="presParOf" srcId="{71B74D22-12B3-4FD0-A053-5BA8D7E2C501}" destId="{86180647-C5B2-4745-A4C3-6EFBC7E26EAE}"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11B3DA-0089-486A-8F90-802AEC4AE2B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hu-HU"/>
        </a:p>
      </dgm:t>
    </dgm:pt>
    <dgm:pt modelId="{C30928F4-4390-4ACA-976D-E5AEA47E3B81}">
      <dgm:prSet phldrT="[Szöveg]"/>
      <dgm:spPr/>
      <dgm:t>
        <a:bodyPr/>
        <a:lstStyle/>
        <a:p>
          <a:r>
            <a:rPr lang="hu-HU" dirty="0"/>
            <a:t>A videók fontossága</a:t>
          </a:r>
        </a:p>
      </dgm:t>
    </dgm:pt>
    <dgm:pt modelId="{285A8F13-9EC3-43A2-B3F4-709CF4EAAF6A}" type="parTrans" cxnId="{42EAAE55-A0C8-4305-9DCD-3C2A044A145D}">
      <dgm:prSet/>
      <dgm:spPr/>
      <dgm:t>
        <a:bodyPr/>
        <a:lstStyle/>
        <a:p>
          <a:endParaRPr lang="hu-HU"/>
        </a:p>
      </dgm:t>
    </dgm:pt>
    <dgm:pt modelId="{9C88A2B4-16B5-4353-B781-675807B37C36}" type="sibTrans" cxnId="{42EAAE55-A0C8-4305-9DCD-3C2A044A145D}">
      <dgm:prSet/>
      <dgm:spPr/>
      <dgm:t>
        <a:bodyPr/>
        <a:lstStyle/>
        <a:p>
          <a:endParaRPr lang="hu-HU"/>
        </a:p>
      </dgm:t>
    </dgm:pt>
    <dgm:pt modelId="{4C809202-84C5-4DD4-811E-9863E743C340}">
      <dgm:prSet phldrT="[Szöveg]"/>
      <dgm:spPr/>
      <dgm:t>
        <a:bodyPr/>
        <a:lstStyle/>
        <a:p>
          <a:r>
            <a:rPr lang="hu-HU" dirty="0"/>
            <a:t>Kreatív közösségek</a:t>
          </a:r>
        </a:p>
      </dgm:t>
    </dgm:pt>
    <dgm:pt modelId="{2FD139A5-0AB1-4565-8313-D57FDFF8CFED}" type="parTrans" cxnId="{01D43B73-C507-405F-B9E1-441059354338}">
      <dgm:prSet/>
      <dgm:spPr/>
      <dgm:t>
        <a:bodyPr/>
        <a:lstStyle/>
        <a:p>
          <a:endParaRPr lang="hu-HU"/>
        </a:p>
      </dgm:t>
    </dgm:pt>
    <dgm:pt modelId="{6FFEFDE8-2180-448C-8627-271D2073FBC2}" type="sibTrans" cxnId="{01D43B73-C507-405F-B9E1-441059354338}">
      <dgm:prSet/>
      <dgm:spPr/>
      <dgm:t>
        <a:bodyPr/>
        <a:lstStyle/>
        <a:p>
          <a:endParaRPr lang="hu-HU"/>
        </a:p>
      </dgm:t>
    </dgm:pt>
    <dgm:pt modelId="{24BDE7A1-C66F-4B59-8C99-6F09E1600B1C}">
      <dgm:prSet phldrT="[Szöveg]"/>
      <dgm:spPr/>
      <dgm:t>
        <a:bodyPr/>
        <a:lstStyle/>
        <a:p>
          <a:r>
            <a:rPr lang="hu-HU" dirty="0"/>
            <a:t>Fenntarthatóság</a:t>
          </a:r>
        </a:p>
      </dgm:t>
    </dgm:pt>
    <dgm:pt modelId="{96DB8558-3144-4A73-A287-45993CDE8AE7}" type="parTrans" cxnId="{8793DF40-408F-434A-86C2-D67C7CE89144}">
      <dgm:prSet/>
      <dgm:spPr/>
      <dgm:t>
        <a:bodyPr/>
        <a:lstStyle/>
        <a:p>
          <a:endParaRPr lang="hu-HU"/>
        </a:p>
      </dgm:t>
    </dgm:pt>
    <dgm:pt modelId="{239E5894-0CAD-463F-9DBF-149EE3F9BB77}" type="sibTrans" cxnId="{8793DF40-408F-434A-86C2-D67C7CE89144}">
      <dgm:prSet/>
      <dgm:spPr/>
      <dgm:t>
        <a:bodyPr/>
        <a:lstStyle/>
        <a:p>
          <a:endParaRPr lang="hu-HU"/>
        </a:p>
      </dgm:t>
    </dgm:pt>
    <dgm:pt modelId="{1AAAA85B-25E7-4891-BB68-EBAEBC5065FD}">
      <dgm:prSet phldrT="[Szöveg]"/>
      <dgm:spPr/>
      <dgm:t>
        <a:bodyPr/>
        <a:lstStyle/>
        <a:p>
          <a:r>
            <a:rPr lang="hu-HU" dirty="0"/>
            <a:t>Befogadás és sokszínűség</a:t>
          </a:r>
        </a:p>
      </dgm:t>
    </dgm:pt>
    <dgm:pt modelId="{95B7AFFC-8F2F-49E2-A379-FCB6898A9E91}" type="parTrans" cxnId="{4C2A2D3F-5982-438B-A5A5-FC11E42BCEAD}">
      <dgm:prSet/>
      <dgm:spPr/>
      <dgm:t>
        <a:bodyPr/>
        <a:lstStyle/>
        <a:p>
          <a:endParaRPr lang="hu-HU"/>
        </a:p>
      </dgm:t>
    </dgm:pt>
    <dgm:pt modelId="{C7FED415-A307-4B1E-BD55-93726D539323}" type="sibTrans" cxnId="{4C2A2D3F-5982-438B-A5A5-FC11E42BCEAD}">
      <dgm:prSet/>
      <dgm:spPr/>
      <dgm:t>
        <a:bodyPr/>
        <a:lstStyle/>
        <a:p>
          <a:endParaRPr lang="hu-HU"/>
        </a:p>
      </dgm:t>
    </dgm:pt>
    <dgm:pt modelId="{45F18F8E-0D04-49EE-8478-4DF8B0D5DD08}">
      <dgm:prSet phldrT="[Szöveg]"/>
      <dgm:spPr/>
      <dgm:t>
        <a:bodyPr/>
        <a:lstStyle/>
        <a:p>
          <a:r>
            <a:rPr lang="hu-HU" dirty="0"/>
            <a:t>Lassuló népességnövekedés</a:t>
          </a:r>
        </a:p>
      </dgm:t>
    </dgm:pt>
    <dgm:pt modelId="{EDA84DDE-2CD4-4658-B59E-2AEF72EE5BED}" type="parTrans" cxnId="{42195035-4630-4A38-AD9B-C4001C07822E}">
      <dgm:prSet/>
      <dgm:spPr/>
      <dgm:t>
        <a:bodyPr/>
        <a:lstStyle/>
        <a:p>
          <a:endParaRPr lang="hu-HU"/>
        </a:p>
      </dgm:t>
    </dgm:pt>
    <dgm:pt modelId="{39F60F84-177A-4C6E-8215-40C5EBC1E543}" type="sibTrans" cxnId="{42195035-4630-4A38-AD9B-C4001C07822E}">
      <dgm:prSet/>
      <dgm:spPr/>
      <dgm:t>
        <a:bodyPr/>
        <a:lstStyle/>
        <a:p>
          <a:endParaRPr lang="hu-HU"/>
        </a:p>
      </dgm:t>
    </dgm:pt>
    <dgm:pt modelId="{DEE63E32-6C2C-4140-9C9B-24E7E4664EAB}">
      <dgm:prSet phldrT="[Szöveg]"/>
      <dgm:spPr/>
      <dgm:t>
        <a:bodyPr/>
        <a:lstStyle/>
        <a:p>
          <a:r>
            <a:rPr lang="hu-HU" dirty="0"/>
            <a:t>Közösségi média átalakulása</a:t>
          </a:r>
        </a:p>
      </dgm:t>
    </dgm:pt>
    <dgm:pt modelId="{5B5B2F93-55F2-41E9-BDC1-407868894EC8}" type="parTrans" cxnId="{3A5BB041-3C9C-4787-A87A-3384E55CF0C7}">
      <dgm:prSet/>
      <dgm:spPr/>
      <dgm:t>
        <a:bodyPr/>
        <a:lstStyle/>
        <a:p>
          <a:endParaRPr lang="hu-HU"/>
        </a:p>
      </dgm:t>
    </dgm:pt>
    <dgm:pt modelId="{674D4EBB-3D10-4351-9239-2516F94671D3}" type="sibTrans" cxnId="{3A5BB041-3C9C-4787-A87A-3384E55CF0C7}">
      <dgm:prSet/>
      <dgm:spPr/>
      <dgm:t>
        <a:bodyPr/>
        <a:lstStyle/>
        <a:p>
          <a:endParaRPr lang="hu-HU"/>
        </a:p>
      </dgm:t>
    </dgm:pt>
    <dgm:pt modelId="{13530874-E0EB-48C6-A0FC-14E2FCBC709C}">
      <dgm:prSet phldrT="[Szöveg]"/>
      <dgm:spPr/>
      <dgm:t>
        <a:bodyPr/>
        <a:lstStyle/>
        <a:p>
          <a:r>
            <a:rPr lang="hu-HU" dirty="0"/>
            <a:t>AI</a:t>
          </a:r>
        </a:p>
      </dgm:t>
    </dgm:pt>
    <dgm:pt modelId="{AB3CEADC-661A-425B-9C45-4C707D81A720}" type="parTrans" cxnId="{90545FC3-A478-4F03-B0AC-1C53580011EA}">
      <dgm:prSet/>
      <dgm:spPr/>
      <dgm:t>
        <a:bodyPr/>
        <a:lstStyle/>
        <a:p>
          <a:endParaRPr lang="hu-HU"/>
        </a:p>
      </dgm:t>
    </dgm:pt>
    <dgm:pt modelId="{C40EB785-A663-413B-8944-45699934AF5E}" type="sibTrans" cxnId="{90545FC3-A478-4F03-B0AC-1C53580011EA}">
      <dgm:prSet/>
      <dgm:spPr/>
      <dgm:t>
        <a:bodyPr/>
        <a:lstStyle/>
        <a:p>
          <a:endParaRPr lang="hu-HU"/>
        </a:p>
      </dgm:t>
    </dgm:pt>
    <dgm:pt modelId="{D5745F02-BB89-4EB0-BA03-88F629F4A95A}">
      <dgm:prSet phldrT="[Szöveg]"/>
      <dgm:spPr/>
      <dgm:t>
        <a:bodyPr/>
        <a:lstStyle/>
        <a:p>
          <a:r>
            <a:rPr lang="hu-HU" dirty="0"/>
            <a:t>Innováció</a:t>
          </a:r>
        </a:p>
      </dgm:t>
    </dgm:pt>
    <dgm:pt modelId="{414A4918-8A3B-4821-935E-EB6192CA389C}" type="parTrans" cxnId="{AA795E34-4547-4641-A697-D6ACF0169099}">
      <dgm:prSet/>
      <dgm:spPr/>
      <dgm:t>
        <a:bodyPr/>
        <a:lstStyle/>
        <a:p>
          <a:endParaRPr lang="hu-HU"/>
        </a:p>
      </dgm:t>
    </dgm:pt>
    <dgm:pt modelId="{D4BA82FF-E425-4258-8014-D3E6DBFB5BCA}" type="sibTrans" cxnId="{AA795E34-4547-4641-A697-D6ACF0169099}">
      <dgm:prSet/>
      <dgm:spPr/>
      <dgm:t>
        <a:bodyPr/>
        <a:lstStyle/>
        <a:p>
          <a:endParaRPr lang="hu-HU"/>
        </a:p>
      </dgm:t>
    </dgm:pt>
    <dgm:pt modelId="{B3E30B4D-CDB6-4BE8-9A6C-770733814459}">
      <dgm:prSet phldrT="[Szöveg]"/>
      <dgm:spPr/>
      <dgm:t>
        <a:bodyPr/>
        <a:lstStyle/>
        <a:p>
          <a:r>
            <a:rPr lang="hu-HU" dirty="0"/>
            <a:t>Kiskereskedelmi média</a:t>
          </a:r>
        </a:p>
      </dgm:t>
    </dgm:pt>
    <dgm:pt modelId="{4B780535-C802-4FFB-AAF5-41302B55B6CD}" type="parTrans" cxnId="{E9AD2B1E-687F-48B0-A653-EB395BBF1A3E}">
      <dgm:prSet/>
      <dgm:spPr/>
      <dgm:t>
        <a:bodyPr/>
        <a:lstStyle/>
        <a:p>
          <a:endParaRPr lang="hu-HU"/>
        </a:p>
      </dgm:t>
    </dgm:pt>
    <dgm:pt modelId="{E3A36462-836D-4BA3-AA91-98CDABE70CB3}" type="sibTrans" cxnId="{E9AD2B1E-687F-48B0-A653-EB395BBF1A3E}">
      <dgm:prSet/>
      <dgm:spPr/>
      <dgm:t>
        <a:bodyPr/>
        <a:lstStyle/>
        <a:p>
          <a:endParaRPr lang="hu-HU"/>
        </a:p>
      </dgm:t>
    </dgm:pt>
    <dgm:pt modelId="{638FA014-7DF9-4FD0-8C59-F5C2DE68EF81}">
      <dgm:prSet phldrT="[Szöveg]"/>
      <dgm:spPr/>
      <dgm:t>
        <a:bodyPr/>
        <a:lstStyle/>
        <a:p>
          <a:r>
            <a:rPr lang="hu-HU" dirty="0"/>
            <a:t>Élőközvetítés</a:t>
          </a:r>
        </a:p>
      </dgm:t>
    </dgm:pt>
    <dgm:pt modelId="{F89A972D-6568-473B-A71B-E3EFF326AFD7}" type="parTrans" cxnId="{714628AE-8E8D-4133-AC03-F738871DB02E}">
      <dgm:prSet/>
      <dgm:spPr/>
      <dgm:t>
        <a:bodyPr/>
        <a:lstStyle/>
        <a:p>
          <a:endParaRPr lang="hu-HU"/>
        </a:p>
      </dgm:t>
    </dgm:pt>
    <dgm:pt modelId="{66A5C379-4B10-45DC-BAAD-B6A41ADAB0A8}" type="sibTrans" cxnId="{714628AE-8E8D-4133-AC03-F738871DB02E}">
      <dgm:prSet/>
      <dgm:spPr/>
      <dgm:t>
        <a:bodyPr/>
        <a:lstStyle/>
        <a:p>
          <a:endParaRPr lang="hu-HU"/>
        </a:p>
      </dgm:t>
    </dgm:pt>
    <dgm:pt modelId="{0450427B-2426-4A30-A84E-98D7B06D8DD0}" type="pres">
      <dgm:prSet presAssocID="{EE11B3DA-0089-486A-8F90-802AEC4AE2BB}" presName="diagram" presStyleCnt="0">
        <dgm:presLayoutVars>
          <dgm:dir/>
          <dgm:resizeHandles val="exact"/>
        </dgm:presLayoutVars>
      </dgm:prSet>
      <dgm:spPr/>
      <dgm:t>
        <a:bodyPr/>
        <a:lstStyle/>
        <a:p>
          <a:endParaRPr lang="en-GB"/>
        </a:p>
      </dgm:t>
    </dgm:pt>
    <dgm:pt modelId="{CC483F17-9A73-4FB8-8F05-F6D3FDB7ECE4}" type="pres">
      <dgm:prSet presAssocID="{C30928F4-4390-4ACA-976D-E5AEA47E3B81}" presName="node" presStyleLbl="node1" presStyleIdx="0" presStyleCnt="10">
        <dgm:presLayoutVars>
          <dgm:bulletEnabled val="1"/>
        </dgm:presLayoutVars>
      </dgm:prSet>
      <dgm:spPr/>
      <dgm:t>
        <a:bodyPr/>
        <a:lstStyle/>
        <a:p>
          <a:endParaRPr lang="en-GB"/>
        </a:p>
      </dgm:t>
    </dgm:pt>
    <dgm:pt modelId="{6A530518-C805-407F-BBF7-9138DDBAF865}" type="pres">
      <dgm:prSet presAssocID="{9C88A2B4-16B5-4353-B781-675807B37C36}" presName="sibTrans" presStyleCnt="0"/>
      <dgm:spPr/>
    </dgm:pt>
    <dgm:pt modelId="{3D167202-6D42-4DDC-9132-D36DC08BA0FE}" type="pres">
      <dgm:prSet presAssocID="{DEE63E32-6C2C-4140-9C9B-24E7E4664EAB}" presName="node" presStyleLbl="node1" presStyleIdx="1" presStyleCnt="10">
        <dgm:presLayoutVars>
          <dgm:bulletEnabled val="1"/>
        </dgm:presLayoutVars>
      </dgm:prSet>
      <dgm:spPr/>
      <dgm:t>
        <a:bodyPr/>
        <a:lstStyle/>
        <a:p>
          <a:endParaRPr lang="en-GB"/>
        </a:p>
      </dgm:t>
    </dgm:pt>
    <dgm:pt modelId="{C5AB6E0F-9A35-4D29-A703-B5B12E97B27F}" type="pres">
      <dgm:prSet presAssocID="{674D4EBB-3D10-4351-9239-2516F94671D3}" presName="sibTrans" presStyleCnt="0"/>
      <dgm:spPr/>
    </dgm:pt>
    <dgm:pt modelId="{020584F9-714C-4060-BFC9-590E985CA91A}" type="pres">
      <dgm:prSet presAssocID="{13530874-E0EB-48C6-A0FC-14E2FCBC709C}" presName="node" presStyleLbl="node1" presStyleIdx="2" presStyleCnt="10">
        <dgm:presLayoutVars>
          <dgm:bulletEnabled val="1"/>
        </dgm:presLayoutVars>
      </dgm:prSet>
      <dgm:spPr/>
      <dgm:t>
        <a:bodyPr/>
        <a:lstStyle/>
        <a:p>
          <a:endParaRPr lang="en-GB"/>
        </a:p>
      </dgm:t>
    </dgm:pt>
    <dgm:pt modelId="{6F446555-2D66-4707-A163-7B088A2A0D30}" type="pres">
      <dgm:prSet presAssocID="{C40EB785-A663-413B-8944-45699934AF5E}" presName="sibTrans" presStyleCnt="0"/>
      <dgm:spPr/>
    </dgm:pt>
    <dgm:pt modelId="{176FF86C-DC0C-4BCA-BC6D-35E6A6E598B5}" type="pres">
      <dgm:prSet presAssocID="{4C809202-84C5-4DD4-811E-9863E743C340}" presName="node" presStyleLbl="node1" presStyleIdx="3" presStyleCnt="10">
        <dgm:presLayoutVars>
          <dgm:bulletEnabled val="1"/>
        </dgm:presLayoutVars>
      </dgm:prSet>
      <dgm:spPr/>
      <dgm:t>
        <a:bodyPr/>
        <a:lstStyle/>
        <a:p>
          <a:endParaRPr lang="en-GB"/>
        </a:p>
      </dgm:t>
    </dgm:pt>
    <dgm:pt modelId="{CD90DA7F-53CC-4DCB-9595-C0D53B99A36D}" type="pres">
      <dgm:prSet presAssocID="{6FFEFDE8-2180-448C-8627-271D2073FBC2}" presName="sibTrans" presStyleCnt="0"/>
      <dgm:spPr/>
    </dgm:pt>
    <dgm:pt modelId="{DE5F90FA-0BD1-4B9E-B643-FA8815C3AB4E}" type="pres">
      <dgm:prSet presAssocID="{24BDE7A1-C66F-4B59-8C99-6F09E1600B1C}" presName="node" presStyleLbl="node1" presStyleIdx="4" presStyleCnt="10">
        <dgm:presLayoutVars>
          <dgm:bulletEnabled val="1"/>
        </dgm:presLayoutVars>
      </dgm:prSet>
      <dgm:spPr/>
      <dgm:t>
        <a:bodyPr/>
        <a:lstStyle/>
        <a:p>
          <a:endParaRPr lang="en-GB"/>
        </a:p>
      </dgm:t>
    </dgm:pt>
    <dgm:pt modelId="{92EC0A4C-ED1A-4748-A9BA-7253FDEC7049}" type="pres">
      <dgm:prSet presAssocID="{239E5894-0CAD-463F-9DBF-149EE3F9BB77}" presName="sibTrans" presStyleCnt="0"/>
      <dgm:spPr/>
    </dgm:pt>
    <dgm:pt modelId="{48D24097-3903-46C8-BAA6-D0B172D044F4}" type="pres">
      <dgm:prSet presAssocID="{1AAAA85B-25E7-4891-BB68-EBAEBC5065FD}" presName="node" presStyleLbl="node1" presStyleIdx="5" presStyleCnt="10">
        <dgm:presLayoutVars>
          <dgm:bulletEnabled val="1"/>
        </dgm:presLayoutVars>
      </dgm:prSet>
      <dgm:spPr/>
      <dgm:t>
        <a:bodyPr/>
        <a:lstStyle/>
        <a:p>
          <a:endParaRPr lang="en-GB"/>
        </a:p>
      </dgm:t>
    </dgm:pt>
    <dgm:pt modelId="{FE25FF90-25C7-4D68-A30A-C70CBDDA9BA4}" type="pres">
      <dgm:prSet presAssocID="{C7FED415-A307-4B1E-BD55-93726D539323}" presName="sibTrans" presStyleCnt="0"/>
      <dgm:spPr/>
    </dgm:pt>
    <dgm:pt modelId="{BD456CD8-375F-4E43-AB33-F69AAB8C1FF5}" type="pres">
      <dgm:prSet presAssocID="{45F18F8E-0D04-49EE-8478-4DF8B0D5DD08}" presName="node" presStyleLbl="node1" presStyleIdx="6" presStyleCnt="10">
        <dgm:presLayoutVars>
          <dgm:bulletEnabled val="1"/>
        </dgm:presLayoutVars>
      </dgm:prSet>
      <dgm:spPr/>
      <dgm:t>
        <a:bodyPr/>
        <a:lstStyle/>
        <a:p>
          <a:endParaRPr lang="en-GB"/>
        </a:p>
      </dgm:t>
    </dgm:pt>
    <dgm:pt modelId="{28EDF8E8-D495-473B-B637-D5C1270C329D}" type="pres">
      <dgm:prSet presAssocID="{39F60F84-177A-4C6E-8215-40C5EBC1E543}" presName="sibTrans" presStyleCnt="0"/>
      <dgm:spPr/>
    </dgm:pt>
    <dgm:pt modelId="{7F59A17A-28B6-445A-896F-665003A33B3B}" type="pres">
      <dgm:prSet presAssocID="{D5745F02-BB89-4EB0-BA03-88F629F4A95A}" presName="node" presStyleLbl="node1" presStyleIdx="7" presStyleCnt="10">
        <dgm:presLayoutVars>
          <dgm:bulletEnabled val="1"/>
        </dgm:presLayoutVars>
      </dgm:prSet>
      <dgm:spPr/>
      <dgm:t>
        <a:bodyPr/>
        <a:lstStyle/>
        <a:p>
          <a:endParaRPr lang="en-GB"/>
        </a:p>
      </dgm:t>
    </dgm:pt>
    <dgm:pt modelId="{1FEA2993-2FEA-4380-BECF-C94526B78892}" type="pres">
      <dgm:prSet presAssocID="{D4BA82FF-E425-4258-8014-D3E6DBFB5BCA}" presName="sibTrans" presStyleCnt="0"/>
      <dgm:spPr/>
    </dgm:pt>
    <dgm:pt modelId="{99AB2644-06A0-46A8-B55E-AB6F1F20552E}" type="pres">
      <dgm:prSet presAssocID="{B3E30B4D-CDB6-4BE8-9A6C-770733814459}" presName="node" presStyleLbl="node1" presStyleIdx="8" presStyleCnt="10">
        <dgm:presLayoutVars>
          <dgm:bulletEnabled val="1"/>
        </dgm:presLayoutVars>
      </dgm:prSet>
      <dgm:spPr/>
      <dgm:t>
        <a:bodyPr/>
        <a:lstStyle/>
        <a:p>
          <a:endParaRPr lang="en-GB"/>
        </a:p>
      </dgm:t>
    </dgm:pt>
    <dgm:pt modelId="{D91C2770-A61F-41BD-B273-0C82494927CE}" type="pres">
      <dgm:prSet presAssocID="{E3A36462-836D-4BA3-AA91-98CDABE70CB3}" presName="sibTrans" presStyleCnt="0"/>
      <dgm:spPr/>
    </dgm:pt>
    <dgm:pt modelId="{E65918BD-CEDF-4239-8507-44594C561189}" type="pres">
      <dgm:prSet presAssocID="{638FA014-7DF9-4FD0-8C59-F5C2DE68EF81}" presName="node" presStyleLbl="node1" presStyleIdx="9" presStyleCnt="10">
        <dgm:presLayoutVars>
          <dgm:bulletEnabled val="1"/>
        </dgm:presLayoutVars>
      </dgm:prSet>
      <dgm:spPr/>
      <dgm:t>
        <a:bodyPr/>
        <a:lstStyle/>
        <a:p>
          <a:endParaRPr lang="en-GB"/>
        </a:p>
      </dgm:t>
    </dgm:pt>
  </dgm:ptLst>
  <dgm:cxnLst>
    <dgm:cxn modelId="{4C2A2D3F-5982-438B-A5A5-FC11E42BCEAD}" srcId="{EE11B3DA-0089-486A-8F90-802AEC4AE2BB}" destId="{1AAAA85B-25E7-4891-BB68-EBAEBC5065FD}" srcOrd="5" destOrd="0" parTransId="{95B7AFFC-8F2F-49E2-A379-FCB6898A9E91}" sibTransId="{C7FED415-A307-4B1E-BD55-93726D539323}"/>
    <dgm:cxn modelId="{348BB04B-5A38-4C7F-ACEB-773361F56710}" type="presOf" srcId="{4C809202-84C5-4DD4-811E-9863E743C340}" destId="{176FF86C-DC0C-4BCA-BC6D-35E6A6E598B5}" srcOrd="0" destOrd="0" presId="urn:microsoft.com/office/officeart/2005/8/layout/default"/>
    <dgm:cxn modelId="{BE4D6A63-3204-43FB-B5D2-51434E39EE6A}" type="presOf" srcId="{638FA014-7DF9-4FD0-8C59-F5C2DE68EF81}" destId="{E65918BD-CEDF-4239-8507-44594C561189}" srcOrd="0" destOrd="0" presId="urn:microsoft.com/office/officeart/2005/8/layout/default"/>
    <dgm:cxn modelId="{39118A56-0ECA-4C3D-9B9F-CA0B66F6781A}" type="presOf" srcId="{1AAAA85B-25E7-4891-BB68-EBAEBC5065FD}" destId="{48D24097-3903-46C8-BAA6-D0B172D044F4}" srcOrd="0" destOrd="0" presId="urn:microsoft.com/office/officeart/2005/8/layout/default"/>
    <dgm:cxn modelId="{E9AD2B1E-687F-48B0-A653-EB395BBF1A3E}" srcId="{EE11B3DA-0089-486A-8F90-802AEC4AE2BB}" destId="{B3E30B4D-CDB6-4BE8-9A6C-770733814459}" srcOrd="8" destOrd="0" parTransId="{4B780535-C802-4FFB-AAF5-41302B55B6CD}" sibTransId="{E3A36462-836D-4BA3-AA91-98CDABE70CB3}"/>
    <dgm:cxn modelId="{5CCE31B8-CEB8-4388-A3CE-C6F99AA7004C}" type="presOf" srcId="{13530874-E0EB-48C6-A0FC-14E2FCBC709C}" destId="{020584F9-714C-4060-BFC9-590E985CA91A}" srcOrd="0" destOrd="0" presId="urn:microsoft.com/office/officeart/2005/8/layout/default"/>
    <dgm:cxn modelId="{01D43B73-C507-405F-B9E1-441059354338}" srcId="{EE11B3DA-0089-486A-8F90-802AEC4AE2BB}" destId="{4C809202-84C5-4DD4-811E-9863E743C340}" srcOrd="3" destOrd="0" parTransId="{2FD139A5-0AB1-4565-8313-D57FDFF8CFED}" sibTransId="{6FFEFDE8-2180-448C-8627-271D2073FBC2}"/>
    <dgm:cxn modelId="{42195035-4630-4A38-AD9B-C4001C07822E}" srcId="{EE11B3DA-0089-486A-8F90-802AEC4AE2BB}" destId="{45F18F8E-0D04-49EE-8478-4DF8B0D5DD08}" srcOrd="6" destOrd="0" parTransId="{EDA84DDE-2CD4-4658-B59E-2AEF72EE5BED}" sibTransId="{39F60F84-177A-4C6E-8215-40C5EBC1E543}"/>
    <dgm:cxn modelId="{B7580289-82FB-4FE8-9D69-3DAC878666CD}" type="presOf" srcId="{DEE63E32-6C2C-4140-9C9B-24E7E4664EAB}" destId="{3D167202-6D42-4DDC-9132-D36DC08BA0FE}" srcOrd="0" destOrd="0" presId="urn:microsoft.com/office/officeart/2005/8/layout/default"/>
    <dgm:cxn modelId="{42EAAE55-A0C8-4305-9DCD-3C2A044A145D}" srcId="{EE11B3DA-0089-486A-8F90-802AEC4AE2BB}" destId="{C30928F4-4390-4ACA-976D-E5AEA47E3B81}" srcOrd="0" destOrd="0" parTransId="{285A8F13-9EC3-43A2-B3F4-709CF4EAAF6A}" sibTransId="{9C88A2B4-16B5-4353-B781-675807B37C36}"/>
    <dgm:cxn modelId="{8793DF40-408F-434A-86C2-D67C7CE89144}" srcId="{EE11B3DA-0089-486A-8F90-802AEC4AE2BB}" destId="{24BDE7A1-C66F-4B59-8C99-6F09E1600B1C}" srcOrd="4" destOrd="0" parTransId="{96DB8558-3144-4A73-A287-45993CDE8AE7}" sibTransId="{239E5894-0CAD-463F-9DBF-149EE3F9BB77}"/>
    <dgm:cxn modelId="{90545FC3-A478-4F03-B0AC-1C53580011EA}" srcId="{EE11B3DA-0089-486A-8F90-802AEC4AE2BB}" destId="{13530874-E0EB-48C6-A0FC-14E2FCBC709C}" srcOrd="2" destOrd="0" parTransId="{AB3CEADC-661A-425B-9C45-4C707D81A720}" sibTransId="{C40EB785-A663-413B-8944-45699934AF5E}"/>
    <dgm:cxn modelId="{D9E9074F-A034-4C4D-AA2E-5D729BAE01A6}" type="presOf" srcId="{45F18F8E-0D04-49EE-8478-4DF8B0D5DD08}" destId="{BD456CD8-375F-4E43-AB33-F69AAB8C1FF5}" srcOrd="0" destOrd="0" presId="urn:microsoft.com/office/officeart/2005/8/layout/default"/>
    <dgm:cxn modelId="{7E600493-D0A8-4AA9-ABB6-32EED81A9432}" type="presOf" srcId="{B3E30B4D-CDB6-4BE8-9A6C-770733814459}" destId="{99AB2644-06A0-46A8-B55E-AB6F1F20552E}" srcOrd="0" destOrd="0" presId="urn:microsoft.com/office/officeart/2005/8/layout/default"/>
    <dgm:cxn modelId="{170C7824-3D35-4975-BEFE-ED167514E876}" type="presOf" srcId="{24BDE7A1-C66F-4B59-8C99-6F09E1600B1C}" destId="{DE5F90FA-0BD1-4B9E-B643-FA8815C3AB4E}" srcOrd="0" destOrd="0" presId="urn:microsoft.com/office/officeart/2005/8/layout/default"/>
    <dgm:cxn modelId="{9935928A-CF4E-4CA3-AEBF-085B695A00C6}" type="presOf" srcId="{D5745F02-BB89-4EB0-BA03-88F629F4A95A}" destId="{7F59A17A-28B6-445A-896F-665003A33B3B}" srcOrd="0" destOrd="0" presId="urn:microsoft.com/office/officeart/2005/8/layout/default"/>
    <dgm:cxn modelId="{AA795E34-4547-4641-A697-D6ACF0169099}" srcId="{EE11B3DA-0089-486A-8F90-802AEC4AE2BB}" destId="{D5745F02-BB89-4EB0-BA03-88F629F4A95A}" srcOrd="7" destOrd="0" parTransId="{414A4918-8A3B-4821-935E-EB6192CA389C}" sibTransId="{D4BA82FF-E425-4258-8014-D3E6DBFB5BCA}"/>
    <dgm:cxn modelId="{23215F0C-FC3D-4A72-8A6C-7E9098E4F5C3}" type="presOf" srcId="{EE11B3DA-0089-486A-8F90-802AEC4AE2BB}" destId="{0450427B-2426-4A30-A84E-98D7B06D8DD0}" srcOrd="0" destOrd="0" presId="urn:microsoft.com/office/officeart/2005/8/layout/default"/>
    <dgm:cxn modelId="{3A5BB041-3C9C-4787-A87A-3384E55CF0C7}" srcId="{EE11B3DA-0089-486A-8F90-802AEC4AE2BB}" destId="{DEE63E32-6C2C-4140-9C9B-24E7E4664EAB}" srcOrd="1" destOrd="0" parTransId="{5B5B2F93-55F2-41E9-BDC1-407868894EC8}" sibTransId="{674D4EBB-3D10-4351-9239-2516F94671D3}"/>
    <dgm:cxn modelId="{EABA9E06-2603-4299-9C7C-453B347A0548}" type="presOf" srcId="{C30928F4-4390-4ACA-976D-E5AEA47E3B81}" destId="{CC483F17-9A73-4FB8-8F05-F6D3FDB7ECE4}" srcOrd="0" destOrd="0" presId="urn:microsoft.com/office/officeart/2005/8/layout/default"/>
    <dgm:cxn modelId="{714628AE-8E8D-4133-AC03-F738871DB02E}" srcId="{EE11B3DA-0089-486A-8F90-802AEC4AE2BB}" destId="{638FA014-7DF9-4FD0-8C59-F5C2DE68EF81}" srcOrd="9" destOrd="0" parTransId="{F89A972D-6568-473B-A71B-E3EFF326AFD7}" sibTransId="{66A5C379-4B10-45DC-BAAD-B6A41ADAB0A8}"/>
    <dgm:cxn modelId="{BB5EE684-E77A-47FC-80D7-1E59C47B8C01}" type="presParOf" srcId="{0450427B-2426-4A30-A84E-98D7B06D8DD0}" destId="{CC483F17-9A73-4FB8-8F05-F6D3FDB7ECE4}" srcOrd="0" destOrd="0" presId="urn:microsoft.com/office/officeart/2005/8/layout/default"/>
    <dgm:cxn modelId="{68A38670-BCB1-4F45-9B9D-97A1252FBA81}" type="presParOf" srcId="{0450427B-2426-4A30-A84E-98D7B06D8DD0}" destId="{6A530518-C805-407F-BBF7-9138DDBAF865}" srcOrd="1" destOrd="0" presId="urn:microsoft.com/office/officeart/2005/8/layout/default"/>
    <dgm:cxn modelId="{1614D566-5364-4122-85BC-68AE161C2E89}" type="presParOf" srcId="{0450427B-2426-4A30-A84E-98D7B06D8DD0}" destId="{3D167202-6D42-4DDC-9132-D36DC08BA0FE}" srcOrd="2" destOrd="0" presId="urn:microsoft.com/office/officeart/2005/8/layout/default"/>
    <dgm:cxn modelId="{D2A05FB4-8B93-4346-B278-8C21D2FFFAA8}" type="presParOf" srcId="{0450427B-2426-4A30-A84E-98D7B06D8DD0}" destId="{C5AB6E0F-9A35-4D29-A703-B5B12E97B27F}" srcOrd="3" destOrd="0" presId="urn:microsoft.com/office/officeart/2005/8/layout/default"/>
    <dgm:cxn modelId="{C09D171F-660F-4118-898A-02A6B9BFA98A}" type="presParOf" srcId="{0450427B-2426-4A30-A84E-98D7B06D8DD0}" destId="{020584F9-714C-4060-BFC9-590E985CA91A}" srcOrd="4" destOrd="0" presId="urn:microsoft.com/office/officeart/2005/8/layout/default"/>
    <dgm:cxn modelId="{2360396E-CD0C-43A0-84D0-7E2223D075EF}" type="presParOf" srcId="{0450427B-2426-4A30-A84E-98D7B06D8DD0}" destId="{6F446555-2D66-4707-A163-7B088A2A0D30}" srcOrd="5" destOrd="0" presId="urn:microsoft.com/office/officeart/2005/8/layout/default"/>
    <dgm:cxn modelId="{C28A01A4-232F-4DDB-9049-1292ABF2C8A9}" type="presParOf" srcId="{0450427B-2426-4A30-A84E-98D7B06D8DD0}" destId="{176FF86C-DC0C-4BCA-BC6D-35E6A6E598B5}" srcOrd="6" destOrd="0" presId="urn:microsoft.com/office/officeart/2005/8/layout/default"/>
    <dgm:cxn modelId="{ACB00183-8A33-45AE-85D2-B679FD4BEA57}" type="presParOf" srcId="{0450427B-2426-4A30-A84E-98D7B06D8DD0}" destId="{CD90DA7F-53CC-4DCB-9595-C0D53B99A36D}" srcOrd="7" destOrd="0" presId="urn:microsoft.com/office/officeart/2005/8/layout/default"/>
    <dgm:cxn modelId="{399B026F-60B2-4232-9ED5-7F183147F53A}" type="presParOf" srcId="{0450427B-2426-4A30-A84E-98D7B06D8DD0}" destId="{DE5F90FA-0BD1-4B9E-B643-FA8815C3AB4E}" srcOrd="8" destOrd="0" presId="urn:microsoft.com/office/officeart/2005/8/layout/default"/>
    <dgm:cxn modelId="{3F00BE55-A268-4CE5-8993-790AFC2E9C9C}" type="presParOf" srcId="{0450427B-2426-4A30-A84E-98D7B06D8DD0}" destId="{92EC0A4C-ED1A-4748-A9BA-7253FDEC7049}" srcOrd="9" destOrd="0" presId="urn:microsoft.com/office/officeart/2005/8/layout/default"/>
    <dgm:cxn modelId="{49E7FB88-E1C9-4CA0-932A-ACAE43850358}" type="presParOf" srcId="{0450427B-2426-4A30-A84E-98D7B06D8DD0}" destId="{48D24097-3903-46C8-BAA6-D0B172D044F4}" srcOrd="10" destOrd="0" presId="urn:microsoft.com/office/officeart/2005/8/layout/default"/>
    <dgm:cxn modelId="{D05CF33C-4CD1-4045-BAFA-FCB542623C81}" type="presParOf" srcId="{0450427B-2426-4A30-A84E-98D7B06D8DD0}" destId="{FE25FF90-25C7-4D68-A30A-C70CBDDA9BA4}" srcOrd="11" destOrd="0" presId="urn:microsoft.com/office/officeart/2005/8/layout/default"/>
    <dgm:cxn modelId="{422880A5-85EB-428D-A674-A28DB24EBF80}" type="presParOf" srcId="{0450427B-2426-4A30-A84E-98D7B06D8DD0}" destId="{BD456CD8-375F-4E43-AB33-F69AAB8C1FF5}" srcOrd="12" destOrd="0" presId="urn:microsoft.com/office/officeart/2005/8/layout/default"/>
    <dgm:cxn modelId="{18CFAC8B-5D4F-4BAC-8AC5-DD6D4AB99107}" type="presParOf" srcId="{0450427B-2426-4A30-A84E-98D7B06D8DD0}" destId="{28EDF8E8-D495-473B-B637-D5C1270C329D}" srcOrd="13" destOrd="0" presId="urn:microsoft.com/office/officeart/2005/8/layout/default"/>
    <dgm:cxn modelId="{FB881314-18FD-4F5C-BC72-28FED10F3009}" type="presParOf" srcId="{0450427B-2426-4A30-A84E-98D7B06D8DD0}" destId="{7F59A17A-28B6-445A-896F-665003A33B3B}" srcOrd="14" destOrd="0" presId="urn:microsoft.com/office/officeart/2005/8/layout/default"/>
    <dgm:cxn modelId="{6372CA38-430C-4671-9FE6-6876D7119724}" type="presParOf" srcId="{0450427B-2426-4A30-A84E-98D7B06D8DD0}" destId="{1FEA2993-2FEA-4380-BECF-C94526B78892}" srcOrd="15" destOrd="0" presId="urn:microsoft.com/office/officeart/2005/8/layout/default"/>
    <dgm:cxn modelId="{F22C3833-3C34-4D2F-973E-F1C4F2FA4E20}" type="presParOf" srcId="{0450427B-2426-4A30-A84E-98D7B06D8DD0}" destId="{99AB2644-06A0-46A8-B55E-AB6F1F20552E}" srcOrd="16" destOrd="0" presId="urn:microsoft.com/office/officeart/2005/8/layout/default"/>
    <dgm:cxn modelId="{28231F01-DB05-4F70-8A1B-5B1BDE82503F}" type="presParOf" srcId="{0450427B-2426-4A30-A84E-98D7B06D8DD0}" destId="{D91C2770-A61F-41BD-B273-0C82494927CE}" srcOrd="17" destOrd="0" presId="urn:microsoft.com/office/officeart/2005/8/layout/default"/>
    <dgm:cxn modelId="{174F8A3B-63E7-4F60-9529-F7B750CF1D8E}" type="presParOf" srcId="{0450427B-2426-4A30-A84E-98D7B06D8DD0}" destId="{E65918BD-CEDF-4239-8507-44594C561189}" srcOrd="1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7A7513-7269-47C9-AFDD-F81D93DCBBEE}" type="doc">
      <dgm:prSet loTypeId="urn:microsoft.com/office/officeart/2005/8/layout/process1" loCatId="process" qsTypeId="urn:microsoft.com/office/officeart/2005/8/quickstyle/simple1" qsCatId="simple" csTypeId="urn:microsoft.com/office/officeart/2005/8/colors/colorful2" csCatId="colorful" phldr="1"/>
      <dgm:spPr/>
    </dgm:pt>
    <dgm:pt modelId="{0269A3CE-8E04-451E-8E07-8B630463EDF9}">
      <dgm:prSet phldrT="[Szöveg]"/>
      <dgm:spPr/>
      <dgm:t>
        <a:bodyPr/>
        <a:lstStyle/>
        <a:p>
          <a:r>
            <a:rPr lang="hu-HU" dirty="0"/>
            <a:t>Kapcsolat</a:t>
          </a:r>
        </a:p>
      </dgm:t>
    </dgm:pt>
    <dgm:pt modelId="{6B30BF03-A611-404F-B2B2-32C4C85534F9}" type="parTrans" cxnId="{97E6FF6F-A3BC-4104-B03F-DD757E43B2C4}">
      <dgm:prSet/>
      <dgm:spPr/>
      <dgm:t>
        <a:bodyPr/>
        <a:lstStyle/>
        <a:p>
          <a:endParaRPr lang="hu-HU"/>
        </a:p>
      </dgm:t>
    </dgm:pt>
    <dgm:pt modelId="{18F1793E-0248-461E-8A52-612221A91FBF}" type="sibTrans" cxnId="{97E6FF6F-A3BC-4104-B03F-DD757E43B2C4}">
      <dgm:prSet/>
      <dgm:spPr/>
      <dgm:t>
        <a:bodyPr/>
        <a:lstStyle/>
        <a:p>
          <a:endParaRPr lang="hu-HU"/>
        </a:p>
      </dgm:t>
    </dgm:pt>
    <dgm:pt modelId="{098B84BD-E9FB-4EC8-B078-01F1AB556571}">
      <dgm:prSet phldrT="[Szöveg]"/>
      <dgm:spPr/>
      <dgm:t>
        <a:bodyPr/>
        <a:lstStyle/>
        <a:p>
          <a:r>
            <a:rPr lang="hu-HU" dirty="0"/>
            <a:t>Eladás</a:t>
          </a:r>
        </a:p>
      </dgm:t>
    </dgm:pt>
    <dgm:pt modelId="{ABA25D17-E492-4360-A474-BAB44E8F9A6F}" type="parTrans" cxnId="{CC48447B-E050-42EE-9ABF-13648FA645C8}">
      <dgm:prSet/>
      <dgm:spPr/>
      <dgm:t>
        <a:bodyPr/>
        <a:lstStyle/>
        <a:p>
          <a:endParaRPr lang="hu-HU"/>
        </a:p>
      </dgm:t>
    </dgm:pt>
    <dgm:pt modelId="{87F8871E-1A96-4C64-8338-2CC78EC86829}" type="sibTrans" cxnId="{CC48447B-E050-42EE-9ABF-13648FA645C8}">
      <dgm:prSet/>
      <dgm:spPr/>
      <dgm:t>
        <a:bodyPr/>
        <a:lstStyle/>
        <a:p>
          <a:endParaRPr lang="hu-HU"/>
        </a:p>
      </dgm:t>
    </dgm:pt>
    <dgm:pt modelId="{39675843-4CA5-400B-BCA6-1F9CA89D5D5D}">
      <dgm:prSet phldrT="[Szöveg]"/>
      <dgm:spPr/>
      <dgm:t>
        <a:bodyPr/>
        <a:lstStyle/>
        <a:p>
          <a:r>
            <a:rPr lang="hu-HU" dirty="0"/>
            <a:t>Mozgósítás</a:t>
          </a:r>
        </a:p>
      </dgm:t>
    </dgm:pt>
    <dgm:pt modelId="{8474D093-E2E9-4313-8C09-1A8E238B21A2}" type="parTrans" cxnId="{3ACE230C-F7E1-4EF4-94BD-28656CF1622C}">
      <dgm:prSet/>
      <dgm:spPr/>
      <dgm:t>
        <a:bodyPr/>
        <a:lstStyle/>
        <a:p>
          <a:endParaRPr lang="hu-HU"/>
        </a:p>
      </dgm:t>
    </dgm:pt>
    <dgm:pt modelId="{75EDA97A-952E-41EB-9961-55C5A32FE48C}" type="sibTrans" cxnId="{3ACE230C-F7E1-4EF4-94BD-28656CF1622C}">
      <dgm:prSet/>
      <dgm:spPr/>
      <dgm:t>
        <a:bodyPr/>
        <a:lstStyle/>
        <a:p>
          <a:endParaRPr lang="hu-HU"/>
        </a:p>
      </dgm:t>
    </dgm:pt>
    <dgm:pt modelId="{EA9A2F8D-FD3A-4B1D-9F94-C4081BC6441A}">
      <dgm:prSet phldrT="[Szöveg]"/>
      <dgm:spPr/>
      <dgm:t>
        <a:bodyPr/>
        <a:lstStyle/>
        <a:p>
          <a:r>
            <a:rPr lang="hu-HU" dirty="0"/>
            <a:t>Kötés</a:t>
          </a:r>
        </a:p>
      </dgm:t>
    </dgm:pt>
    <dgm:pt modelId="{BE4D55C9-1EA9-4CE5-A455-0C3DA36E2714}" type="parTrans" cxnId="{A679B570-85E8-48E5-8A3D-9C664F111C96}">
      <dgm:prSet/>
      <dgm:spPr/>
      <dgm:t>
        <a:bodyPr/>
        <a:lstStyle/>
        <a:p>
          <a:endParaRPr lang="hu-HU"/>
        </a:p>
      </dgm:t>
    </dgm:pt>
    <dgm:pt modelId="{00FDE0DD-4ACD-4C79-ABEA-90C84AE4249E}" type="sibTrans" cxnId="{A679B570-85E8-48E5-8A3D-9C664F111C96}">
      <dgm:prSet/>
      <dgm:spPr/>
      <dgm:t>
        <a:bodyPr/>
        <a:lstStyle/>
        <a:p>
          <a:endParaRPr lang="hu-HU"/>
        </a:p>
      </dgm:t>
    </dgm:pt>
    <dgm:pt modelId="{A80AD440-296E-4DD0-B92C-1944D33C4FB0}" type="pres">
      <dgm:prSet presAssocID="{0F7A7513-7269-47C9-AFDD-F81D93DCBBEE}" presName="Name0" presStyleCnt="0">
        <dgm:presLayoutVars>
          <dgm:dir/>
          <dgm:resizeHandles val="exact"/>
        </dgm:presLayoutVars>
      </dgm:prSet>
      <dgm:spPr/>
    </dgm:pt>
    <dgm:pt modelId="{EE3BA16D-C5A0-4934-8B02-A4A32BEC513F}" type="pres">
      <dgm:prSet presAssocID="{0269A3CE-8E04-451E-8E07-8B630463EDF9}" presName="node" presStyleLbl="node1" presStyleIdx="0" presStyleCnt="4">
        <dgm:presLayoutVars>
          <dgm:bulletEnabled val="1"/>
        </dgm:presLayoutVars>
      </dgm:prSet>
      <dgm:spPr/>
      <dgm:t>
        <a:bodyPr/>
        <a:lstStyle/>
        <a:p>
          <a:endParaRPr lang="en-GB"/>
        </a:p>
      </dgm:t>
    </dgm:pt>
    <dgm:pt modelId="{9CB6CB82-BCDF-4A3B-A8AC-70C3262E0509}" type="pres">
      <dgm:prSet presAssocID="{18F1793E-0248-461E-8A52-612221A91FBF}" presName="sibTrans" presStyleLbl="sibTrans2D1" presStyleIdx="0" presStyleCnt="3"/>
      <dgm:spPr/>
      <dgm:t>
        <a:bodyPr/>
        <a:lstStyle/>
        <a:p>
          <a:endParaRPr lang="en-GB"/>
        </a:p>
      </dgm:t>
    </dgm:pt>
    <dgm:pt modelId="{93844DE6-CE7F-4C71-89DA-40314309ABDE}" type="pres">
      <dgm:prSet presAssocID="{18F1793E-0248-461E-8A52-612221A91FBF}" presName="connectorText" presStyleLbl="sibTrans2D1" presStyleIdx="0" presStyleCnt="3"/>
      <dgm:spPr/>
      <dgm:t>
        <a:bodyPr/>
        <a:lstStyle/>
        <a:p>
          <a:endParaRPr lang="en-GB"/>
        </a:p>
      </dgm:t>
    </dgm:pt>
    <dgm:pt modelId="{8DB01741-70B7-4860-AFF9-49968C203AD0}" type="pres">
      <dgm:prSet presAssocID="{EA9A2F8D-FD3A-4B1D-9F94-C4081BC6441A}" presName="node" presStyleLbl="node1" presStyleIdx="1" presStyleCnt="4">
        <dgm:presLayoutVars>
          <dgm:bulletEnabled val="1"/>
        </dgm:presLayoutVars>
      </dgm:prSet>
      <dgm:spPr/>
      <dgm:t>
        <a:bodyPr/>
        <a:lstStyle/>
        <a:p>
          <a:endParaRPr lang="en-GB"/>
        </a:p>
      </dgm:t>
    </dgm:pt>
    <dgm:pt modelId="{FA427C93-B89F-4749-BF6D-C1758E9C28DB}" type="pres">
      <dgm:prSet presAssocID="{00FDE0DD-4ACD-4C79-ABEA-90C84AE4249E}" presName="sibTrans" presStyleLbl="sibTrans2D1" presStyleIdx="1" presStyleCnt="3"/>
      <dgm:spPr/>
      <dgm:t>
        <a:bodyPr/>
        <a:lstStyle/>
        <a:p>
          <a:endParaRPr lang="en-GB"/>
        </a:p>
      </dgm:t>
    </dgm:pt>
    <dgm:pt modelId="{E34A182E-3661-440C-BAC4-C29038E762DA}" type="pres">
      <dgm:prSet presAssocID="{00FDE0DD-4ACD-4C79-ABEA-90C84AE4249E}" presName="connectorText" presStyleLbl="sibTrans2D1" presStyleIdx="1" presStyleCnt="3"/>
      <dgm:spPr/>
      <dgm:t>
        <a:bodyPr/>
        <a:lstStyle/>
        <a:p>
          <a:endParaRPr lang="en-GB"/>
        </a:p>
      </dgm:t>
    </dgm:pt>
    <dgm:pt modelId="{50B62DEE-3D2D-4C89-8608-16B3933994B5}" type="pres">
      <dgm:prSet presAssocID="{098B84BD-E9FB-4EC8-B078-01F1AB556571}" presName="node" presStyleLbl="node1" presStyleIdx="2" presStyleCnt="4">
        <dgm:presLayoutVars>
          <dgm:bulletEnabled val="1"/>
        </dgm:presLayoutVars>
      </dgm:prSet>
      <dgm:spPr/>
      <dgm:t>
        <a:bodyPr/>
        <a:lstStyle/>
        <a:p>
          <a:endParaRPr lang="en-GB"/>
        </a:p>
      </dgm:t>
    </dgm:pt>
    <dgm:pt modelId="{90DB2672-AE64-48DE-92FB-311882E99799}" type="pres">
      <dgm:prSet presAssocID="{87F8871E-1A96-4C64-8338-2CC78EC86829}" presName="sibTrans" presStyleLbl="sibTrans2D1" presStyleIdx="2" presStyleCnt="3"/>
      <dgm:spPr/>
      <dgm:t>
        <a:bodyPr/>
        <a:lstStyle/>
        <a:p>
          <a:endParaRPr lang="en-GB"/>
        </a:p>
      </dgm:t>
    </dgm:pt>
    <dgm:pt modelId="{DF76668E-392C-402E-AE0A-CE49B4973018}" type="pres">
      <dgm:prSet presAssocID="{87F8871E-1A96-4C64-8338-2CC78EC86829}" presName="connectorText" presStyleLbl="sibTrans2D1" presStyleIdx="2" presStyleCnt="3"/>
      <dgm:spPr/>
      <dgm:t>
        <a:bodyPr/>
        <a:lstStyle/>
        <a:p>
          <a:endParaRPr lang="en-GB"/>
        </a:p>
      </dgm:t>
    </dgm:pt>
    <dgm:pt modelId="{B999FDBB-204E-418F-B156-5AF17360A2D3}" type="pres">
      <dgm:prSet presAssocID="{39675843-4CA5-400B-BCA6-1F9CA89D5D5D}" presName="node" presStyleLbl="node1" presStyleIdx="3" presStyleCnt="4">
        <dgm:presLayoutVars>
          <dgm:bulletEnabled val="1"/>
        </dgm:presLayoutVars>
      </dgm:prSet>
      <dgm:spPr/>
      <dgm:t>
        <a:bodyPr/>
        <a:lstStyle/>
        <a:p>
          <a:endParaRPr lang="en-GB"/>
        </a:p>
      </dgm:t>
    </dgm:pt>
  </dgm:ptLst>
  <dgm:cxnLst>
    <dgm:cxn modelId="{A679B570-85E8-48E5-8A3D-9C664F111C96}" srcId="{0F7A7513-7269-47C9-AFDD-F81D93DCBBEE}" destId="{EA9A2F8D-FD3A-4B1D-9F94-C4081BC6441A}" srcOrd="1" destOrd="0" parTransId="{BE4D55C9-1EA9-4CE5-A455-0C3DA36E2714}" sibTransId="{00FDE0DD-4ACD-4C79-ABEA-90C84AE4249E}"/>
    <dgm:cxn modelId="{2260B2E6-8577-4BC6-B74A-EB471EC4F03D}" type="presOf" srcId="{18F1793E-0248-461E-8A52-612221A91FBF}" destId="{93844DE6-CE7F-4C71-89DA-40314309ABDE}" srcOrd="1" destOrd="0" presId="urn:microsoft.com/office/officeart/2005/8/layout/process1"/>
    <dgm:cxn modelId="{9F3D37AF-97FD-461F-866F-EDAEA2A2BE1C}" type="presOf" srcId="{87F8871E-1A96-4C64-8338-2CC78EC86829}" destId="{90DB2672-AE64-48DE-92FB-311882E99799}" srcOrd="0" destOrd="0" presId="urn:microsoft.com/office/officeart/2005/8/layout/process1"/>
    <dgm:cxn modelId="{97E6FF6F-A3BC-4104-B03F-DD757E43B2C4}" srcId="{0F7A7513-7269-47C9-AFDD-F81D93DCBBEE}" destId="{0269A3CE-8E04-451E-8E07-8B630463EDF9}" srcOrd="0" destOrd="0" parTransId="{6B30BF03-A611-404F-B2B2-32C4C85534F9}" sibTransId="{18F1793E-0248-461E-8A52-612221A91FBF}"/>
    <dgm:cxn modelId="{3ACE230C-F7E1-4EF4-94BD-28656CF1622C}" srcId="{0F7A7513-7269-47C9-AFDD-F81D93DCBBEE}" destId="{39675843-4CA5-400B-BCA6-1F9CA89D5D5D}" srcOrd="3" destOrd="0" parTransId="{8474D093-E2E9-4313-8C09-1A8E238B21A2}" sibTransId="{75EDA97A-952E-41EB-9961-55C5A32FE48C}"/>
    <dgm:cxn modelId="{6EA4C648-1AE8-4BDA-BA7D-419CF7E7FE84}" type="presOf" srcId="{0F7A7513-7269-47C9-AFDD-F81D93DCBBEE}" destId="{A80AD440-296E-4DD0-B92C-1944D33C4FB0}" srcOrd="0" destOrd="0" presId="urn:microsoft.com/office/officeart/2005/8/layout/process1"/>
    <dgm:cxn modelId="{0231D32C-8DB7-4B2D-A9A1-934A3D1EBF34}" type="presOf" srcId="{00FDE0DD-4ACD-4C79-ABEA-90C84AE4249E}" destId="{E34A182E-3661-440C-BAC4-C29038E762DA}" srcOrd="1" destOrd="0" presId="urn:microsoft.com/office/officeart/2005/8/layout/process1"/>
    <dgm:cxn modelId="{15D6CE0A-627A-4A78-817E-F40764CEB757}" type="presOf" srcId="{00FDE0DD-4ACD-4C79-ABEA-90C84AE4249E}" destId="{FA427C93-B89F-4749-BF6D-C1758E9C28DB}" srcOrd="0" destOrd="0" presId="urn:microsoft.com/office/officeart/2005/8/layout/process1"/>
    <dgm:cxn modelId="{92567286-A0C9-464D-993F-11FCAB5BF15B}" type="presOf" srcId="{EA9A2F8D-FD3A-4B1D-9F94-C4081BC6441A}" destId="{8DB01741-70B7-4860-AFF9-49968C203AD0}" srcOrd="0" destOrd="0" presId="urn:microsoft.com/office/officeart/2005/8/layout/process1"/>
    <dgm:cxn modelId="{1022351F-33EA-452E-8150-555A5FEFC5C6}" type="presOf" srcId="{18F1793E-0248-461E-8A52-612221A91FBF}" destId="{9CB6CB82-BCDF-4A3B-A8AC-70C3262E0509}" srcOrd="0" destOrd="0" presId="urn:microsoft.com/office/officeart/2005/8/layout/process1"/>
    <dgm:cxn modelId="{53C3283B-6EE2-4A04-87D6-01D55775A9C3}" type="presOf" srcId="{098B84BD-E9FB-4EC8-B078-01F1AB556571}" destId="{50B62DEE-3D2D-4C89-8608-16B3933994B5}" srcOrd="0" destOrd="0" presId="urn:microsoft.com/office/officeart/2005/8/layout/process1"/>
    <dgm:cxn modelId="{0DB8FFC0-C947-4A79-84E5-69306CFF08A2}" type="presOf" srcId="{0269A3CE-8E04-451E-8E07-8B630463EDF9}" destId="{EE3BA16D-C5A0-4934-8B02-A4A32BEC513F}" srcOrd="0" destOrd="0" presId="urn:microsoft.com/office/officeart/2005/8/layout/process1"/>
    <dgm:cxn modelId="{6241CD3F-90B9-40A8-9797-45A434EA6016}" type="presOf" srcId="{39675843-4CA5-400B-BCA6-1F9CA89D5D5D}" destId="{B999FDBB-204E-418F-B156-5AF17360A2D3}" srcOrd="0" destOrd="0" presId="urn:microsoft.com/office/officeart/2005/8/layout/process1"/>
    <dgm:cxn modelId="{D1F08261-C31D-4901-96E2-1E628138B593}" type="presOf" srcId="{87F8871E-1A96-4C64-8338-2CC78EC86829}" destId="{DF76668E-392C-402E-AE0A-CE49B4973018}" srcOrd="1" destOrd="0" presId="urn:microsoft.com/office/officeart/2005/8/layout/process1"/>
    <dgm:cxn modelId="{CC48447B-E050-42EE-9ABF-13648FA645C8}" srcId="{0F7A7513-7269-47C9-AFDD-F81D93DCBBEE}" destId="{098B84BD-E9FB-4EC8-B078-01F1AB556571}" srcOrd="2" destOrd="0" parTransId="{ABA25D17-E492-4360-A474-BAB44E8F9A6F}" sibTransId="{87F8871E-1A96-4C64-8338-2CC78EC86829}"/>
    <dgm:cxn modelId="{426730E0-B7F5-4B6D-958E-18C0DA953823}" type="presParOf" srcId="{A80AD440-296E-4DD0-B92C-1944D33C4FB0}" destId="{EE3BA16D-C5A0-4934-8B02-A4A32BEC513F}" srcOrd="0" destOrd="0" presId="urn:microsoft.com/office/officeart/2005/8/layout/process1"/>
    <dgm:cxn modelId="{5463C672-6439-4883-921F-A3C6F8E6E16C}" type="presParOf" srcId="{A80AD440-296E-4DD0-B92C-1944D33C4FB0}" destId="{9CB6CB82-BCDF-4A3B-A8AC-70C3262E0509}" srcOrd="1" destOrd="0" presId="urn:microsoft.com/office/officeart/2005/8/layout/process1"/>
    <dgm:cxn modelId="{486C4DDB-23CA-42F4-BCCB-66C95393B1D4}" type="presParOf" srcId="{9CB6CB82-BCDF-4A3B-A8AC-70C3262E0509}" destId="{93844DE6-CE7F-4C71-89DA-40314309ABDE}" srcOrd="0" destOrd="0" presId="urn:microsoft.com/office/officeart/2005/8/layout/process1"/>
    <dgm:cxn modelId="{774028BC-79ED-43F1-99F6-7C08D242F051}" type="presParOf" srcId="{A80AD440-296E-4DD0-B92C-1944D33C4FB0}" destId="{8DB01741-70B7-4860-AFF9-49968C203AD0}" srcOrd="2" destOrd="0" presId="urn:microsoft.com/office/officeart/2005/8/layout/process1"/>
    <dgm:cxn modelId="{6196C461-D77F-405D-AB24-3AC4AAFF2025}" type="presParOf" srcId="{A80AD440-296E-4DD0-B92C-1944D33C4FB0}" destId="{FA427C93-B89F-4749-BF6D-C1758E9C28DB}" srcOrd="3" destOrd="0" presId="urn:microsoft.com/office/officeart/2005/8/layout/process1"/>
    <dgm:cxn modelId="{3562F673-A73A-415F-B89C-DCEE0B213101}" type="presParOf" srcId="{FA427C93-B89F-4749-BF6D-C1758E9C28DB}" destId="{E34A182E-3661-440C-BAC4-C29038E762DA}" srcOrd="0" destOrd="0" presId="urn:microsoft.com/office/officeart/2005/8/layout/process1"/>
    <dgm:cxn modelId="{58DF3E3C-70FA-4D16-B384-D13C1070B73A}" type="presParOf" srcId="{A80AD440-296E-4DD0-B92C-1944D33C4FB0}" destId="{50B62DEE-3D2D-4C89-8608-16B3933994B5}" srcOrd="4" destOrd="0" presId="urn:microsoft.com/office/officeart/2005/8/layout/process1"/>
    <dgm:cxn modelId="{27925FCE-7176-4E6B-A5BE-B142E5C26DC2}" type="presParOf" srcId="{A80AD440-296E-4DD0-B92C-1944D33C4FB0}" destId="{90DB2672-AE64-48DE-92FB-311882E99799}" srcOrd="5" destOrd="0" presId="urn:microsoft.com/office/officeart/2005/8/layout/process1"/>
    <dgm:cxn modelId="{57F80BA8-74CC-4846-A784-1C13C1546859}" type="presParOf" srcId="{90DB2672-AE64-48DE-92FB-311882E99799}" destId="{DF76668E-392C-402E-AE0A-CE49B4973018}" srcOrd="0" destOrd="0" presId="urn:microsoft.com/office/officeart/2005/8/layout/process1"/>
    <dgm:cxn modelId="{170A3899-3E93-4ACA-A7D7-A0D3F70A24AB}" type="presParOf" srcId="{A80AD440-296E-4DD0-B92C-1944D33C4FB0}" destId="{B999FDBB-204E-418F-B156-5AF17360A2D3}"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C8A424-A40F-47FF-BBD9-0F8F194A92E2}"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hu-HU"/>
        </a:p>
      </dgm:t>
    </dgm:pt>
    <dgm:pt modelId="{03B9483C-62FC-415E-860A-22475655BB06}">
      <dgm:prSet phldrT="[Szöveg]"/>
      <dgm:spPr/>
      <dgm:t>
        <a:bodyPr/>
        <a:lstStyle/>
        <a:p>
          <a:r>
            <a:rPr lang="hu-HU" dirty="0"/>
            <a:t>Értékteremtés</a:t>
          </a:r>
        </a:p>
      </dgm:t>
    </dgm:pt>
    <dgm:pt modelId="{B59659E8-5413-4E18-85CF-1104123F9000}" type="parTrans" cxnId="{30AB3A8C-CE52-43EC-8000-A04F6D4C889E}">
      <dgm:prSet/>
      <dgm:spPr/>
      <dgm:t>
        <a:bodyPr/>
        <a:lstStyle/>
        <a:p>
          <a:endParaRPr lang="hu-HU"/>
        </a:p>
      </dgm:t>
    </dgm:pt>
    <dgm:pt modelId="{BFBC3FBB-98D9-4E1A-868A-6BE3CBE50454}" type="sibTrans" cxnId="{30AB3A8C-CE52-43EC-8000-A04F6D4C889E}">
      <dgm:prSet/>
      <dgm:spPr/>
      <dgm:t>
        <a:bodyPr/>
        <a:lstStyle/>
        <a:p>
          <a:endParaRPr lang="hu-HU"/>
        </a:p>
      </dgm:t>
    </dgm:pt>
    <dgm:pt modelId="{8BEAE822-5EB3-48E0-9385-6A3215862A05}">
      <dgm:prSet phldrT="[Szöveg]"/>
      <dgm:spPr/>
      <dgm:t>
        <a:bodyPr/>
        <a:lstStyle/>
        <a:p>
          <a:r>
            <a:rPr lang="hu-HU" dirty="0"/>
            <a:t>Piacok elérése</a:t>
          </a:r>
        </a:p>
      </dgm:t>
    </dgm:pt>
    <dgm:pt modelId="{EC5BE3F3-01CC-47C6-B855-37029BB5D106}" type="parTrans" cxnId="{4889713D-763F-4D90-A0CA-8E0EF5881F98}">
      <dgm:prSet/>
      <dgm:spPr/>
      <dgm:t>
        <a:bodyPr/>
        <a:lstStyle/>
        <a:p>
          <a:endParaRPr lang="hu-HU"/>
        </a:p>
      </dgm:t>
    </dgm:pt>
    <dgm:pt modelId="{23E964BB-B9E5-43AD-9972-4B7C1557861E}" type="sibTrans" cxnId="{4889713D-763F-4D90-A0CA-8E0EF5881F98}">
      <dgm:prSet/>
      <dgm:spPr/>
      <dgm:t>
        <a:bodyPr/>
        <a:lstStyle/>
        <a:p>
          <a:endParaRPr lang="hu-HU"/>
        </a:p>
      </dgm:t>
    </dgm:pt>
    <dgm:pt modelId="{E2CA533F-6598-4334-B734-C210DCF14F69}">
      <dgm:prSet phldrT="[Szöveg]"/>
      <dgm:spPr/>
      <dgm:t>
        <a:bodyPr/>
        <a:lstStyle/>
        <a:p>
          <a:r>
            <a:rPr lang="hu-HU" dirty="0"/>
            <a:t>Ügyfélkapcsolatok kialakítása</a:t>
          </a:r>
        </a:p>
      </dgm:t>
    </dgm:pt>
    <dgm:pt modelId="{4BBDA733-84B2-4DBB-A80A-8181F4475C72}" type="parTrans" cxnId="{9C229A48-C838-4E91-A083-1287F3803803}">
      <dgm:prSet/>
      <dgm:spPr/>
      <dgm:t>
        <a:bodyPr/>
        <a:lstStyle/>
        <a:p>
          <a:endParaRPr lang="hu-HU"/>
        </a:p>
      </dgm:t>
    </dgm:pt>
    <dgm:pt modelId="{FBFBC63A-D5AE-40D8-B576-00F3C92747D9}" type="sibTrans" cxnId="{9C229A48-C838-4E91-A083-1287F3803803}">
      <dgm:prSet/>
      <dgm:spPr/>
      <dgm:t>
        <a:bodyPr/>
        <a:lstStyle/>
        <a:p>
          <a:endParaRPr lang="hu-HU"/>
        </a:p>
      </dgm:t>
    </dgm:pt>
    <dgm:pt modelId="{5992E6A0-8DA3-4E8D-89B2-19B08E2EE1E5}">
      <dgm:prSet phldrT="[Szöveg]"/>
      <dgm:spPr/>
      <dgm:t>
        <a:bodyPr/>
        <a:lstStyle/>
        <a:p>
          <a:r>
            <a:rPr lang="hu-HU" dirty="0"/>
            <a:t>Bevételek megszerzése</a:t>
          </a:r>
        </a:p>
      </dgm:t>
    </dgm:pt>
    <dgm:pt modelId="{8AB9AEF7-593E-4888-BD71-E070EFEB86E0}" type="parTrans" cxnId="{DD69A2AE-D6C7-4B8A-9383-042CC232122C}">
      <dgm:prSet/>
      <dgm:spPr/>
      <dgm:t>
        <a:bodyPr/>
        <a:lstStyle/>
        <a:p>
          <a:endParaRPr lang="hu-HU"/>
        </a:p>
      </dgm:t>
    </dgm:pt>
    <dgm:pt modelId="{97730AF9-DB09-4769-9E71-BC4B236EDB2F}" type="sibTrans" cxnId="{DD69A2AE-D6C7-4B8A-9383-042CC232122C}">
      <dgm:prSet/>
      <dgm:spPr/>
      <dgm:t>
        <a:bodyPr/>
        <a:lstStyle/>
        <a:p>
          <a:endParaRPr lang="hu-HU"/>
        </a:p>
      </dgm:t>
    </dgm:pt>
    <dgm:pt modelId="{E7626D64-31B9-4F3E-8FB5-D5E644536B47}" type="pres">
      <dgm:prSet presAssocID="{D3C8A424-A40F-47FF-BBD9-0F8F194A92E2}" presName="diagram" presStyleCnt="0">
        <dgm:presLayoutVars>
          <dgm:dir/>
          <dgm:resizeHandles val="exact"/>
        </dgm:presLayoutVars>
      </dgm:prSet>
      <dgm:spPr/>
      <dgm:t>
        <a:bodyPr/>
        <a:lstStyle/>
        <a:p>
          <a:endParaRPr lang="en-GB"/>
        </a:p>
      </dgm:t>
    </dgm:pt>
    <dgm:pt modelId="{B4EC04A7-CF6C-427A-AC39-8936B460CCF9}" type="pres">
      <dgm:prSet presAssocID="{03B9483C-62FC-415E-860A-22475655BB06}" presName="node" presStyleLbl="node1" presStyleIdx="0" presStyleCnt="4" custLinFactNeighborX="-535" custLinFactNeighborY="-4061">
        <dgm:presLayoutVars>
          <dgm:bulletEnabled val="1"/>
        </dgm:presLayoutVars>
      </dgm:prSet>
      <dgm:spPr/>
      <dgm:t>
        <a:bodyPr/>
        <a:lstStyle/>
        <a:p>
          <a:endParaRPr lang="en-GB"/>
        </a:p>
      </dgm:t>
    </dgm:pt>
    <dgm:pt modelId="{5D272D6E-78C9-446D-B23F-483D11CF7911}" type="pres">
      <dgm:prSet presAssocID="{BFBC3FBB-98D9-4E1A-868A-6BE3CBE50454}" presName="sibTrans" presStyleCnt="0"/>
      <dgm:spPr/>
    </dgm:pt>
    <dgm:pt modelId="{B82C2019-A0D3-40C5-93B6-ECD04750AA1F}" type="pres">
      <dgm:prSet presAssocID="{8BEAE822-5EB3-48E0-9385-6A3215862A05}" presName="node" presStyleLbl="node1" presStyleIdx="1" presStyleCnt="4">
        <dgm:presLayoutVars>
          <dgm:bulletEnabled val="1"/>
        </dgm:presLayoutVars>
      </dgm:prSet>
      <dgm:spPr/>
      <dgm:t>
        <a:bodyPr/>
        <a:lstStyle/>
        <a:p>
          <a:endParaRPr lang="en-GB"/>
        </a:p>
      </dgm:t>
    </dgm:pt>
    <dgm:pt modelId="{3922B127-4A33-4B55-81E9-F9BBAF192739}" type="pres">
      <dgm:prSet presAssocID="{23E964BB-B9E5-43AD-9972-4B7C1557861E}" presName="sibTrans" presStyleCnt="0"/>
      <dgm:spPr/>
    </dgm:pt>
    <dgm:pt modelId="{4C9554C4-022D-4F93-83FB-BE27B3F546B9}" type="pres">
      <dgm:prSet presAssocID="{E2CA533F-6598-4334-B734-C210DCF14F69}" presName="node" presStyleLbl="node1" presStyleIdx="2" presStyleCnt="4">
        <dgm:presLayoutVars>
          <dgm:bulletEnabled val="1"/>
        </dgm:presLayoutVars>
      </dgm:prSet>
      <dgm:spPr/>
      <dgm:t>
        <a:bodyPr/>
        <a:lstStyle/>
        <a:p>
          <a:endParaRPr lang="en-GB"/>
        </a:p>
      </dgm:t>
    </dgm:pt>
    <dgm:pt modelId="{9887A775-E35F-4FC4-A34A-07DD0910E7E3}" type="pres">
      <dgm:prSet presAssocID="{FBFBC63A-D5AE-40D8-B576-00F3C92747D9}" presName="sibTrans" presStyleCnt="0"/>
      <dgm:spPr/>
    </dgm:pt>
    <dgm:pt modelId="{65CAA575-3123-4654-B908-E9EF43A78559}" type="pres">
      <dgm:prSet presAssocID="{5992E6A0-8DA3-4E8D-89B2-19B08E2EE1E5}" presName="node" presStyleLbl="node1" presStyleIdx="3" presStyleCnt="4">
        <dgm:presLayoutVars>
          <dgm:bulletEnabled val="1"/>
        </dgm:presLayoutVars>
      </dgm:prSet>
      <dgm:spPr/>
      <dgm:t>
        <a:bodyPr/>
        <a:lstStyle/>
        <a:p>
          <a:endParaRPr lang="en-GB"/>
        </a:p>
      </dgm:t>
    </dgm:pt>
  </dgm:ptLst>
  <dgm:cxnLst>
    <dgm:cxn modelId="{DD69A2AE-D6C7-4B8A-9383-042CC232122C}" srcId="{D3C8A424-A40F-47FF-BBD9-0F8F194A92E2}" destId="{5992E6A0-8DA3-4E8D-89B2-19B08E2EE1E5}" srcOrd="3" destOrd="0" parTransId="{8AB9AEF7-593E-4888-BD71-E070EFEB86E0}" sibTransId="{97730AF9-DB09-4769-9E71-BC4B236EDB2F}"/>
    <dgm:cxn modelId="{BCD09091-9130-4C20-AE0D-DF8A871940C4}" type="presOf" srcId="{8BEAE822-5EB3-48E0-9385-6A3215862A05}" destId="{B82C2019-A0D3-40C5-93B6-ECD04750AA1F}" srcOrd="0" destOrd="0" presId="urn:microsoft.com/office/officeart/2005/8/layout/default"/>
    <dgm:cxn modelId="{30AB3A8C-CE52-43EC-8000-A04F6D4C889E}" srcId="{D3C8A424-A40F-47FF-BBD9-0F8F194A92E2}" destId="{03B9483C-62FC-415E-860A-22475655BB06}" srcOrd="0" destOrd="0" parTransId="{B59659E8-5413-4E18-85CF-1104123F9000}" sibTransId="{BFBC3FBB-98D9-4E1A-868A-6BE3CBE50454}"/>
    <dgm:cxn modelId="{4889713D-763F-4D90-A0CA-8E0EF5881F98}" srcId="{D3C8A424-A40F-47FF-BBD9-0F8F194A92E2}" destId="{8BEAE822-5EB3-48E0-9385-6A3215862A05}" srcOrd="1" destOrd="0" parTransId="{EC5BE3F3-01CC-47C6-B855-37029BB5D106}" sibTransId="{23E964BB-B9E5-43AD-9972-4B7C1557861E}"/>
    <dgm:cxn modelId="{FD2FB0AE-F76A-4C30-B539-1AC812E967EF}" type="presOf" srcId="{5992E6A0-8DA3-4E8D-89B2-19B08E2EE1E5}" destId="{65CAA575-3123-4654-B908-E9EF43A78559}" srcOrd="0" destOrd="0" presId="urn:microsoft.com/office/officeart/2005/8/layout/default"/>
    <dgm:cxn modelId="{E7926CB4-5440-4FD5-9E2E-60FF601F5D45}" type="presOf" srcId="{E2CA533F-6598-4334-B734-C210DCF14F69}" destId="{4C9554C4-022D-4F93-83FB-BE27B3F546B9}" srcOrd="0" destOrd="0" presId="urn:microsoft.com/office/officeart/2005/8/layout/default"/>
    <dgm:cxn modelId="{9C229A48-C838-4E91-A083-1287F3803803}" srcId="{D3C8A424-A40F-47FF-BBD9-0F8F194A92E2}" destId="{E2CA533F-6598-4334-B734-C210DCF14F69}" srcOrd="2" destOrd="0" parTransId="{4BBDA733-84B2-4DBB-A80A-8181F4475C72}" sibTransId="{FBFBC63A-D5AE-40D8-B576-00F3C92747D9}"/>
    <dgm:cxn modelId="{546152D8-B45B-4C2C-A899-DA35AB755191}" type="presOf" srcId="{D3C8A424-A40F-47FF-BBD9-0F8F194A92E2}" destId="{E7626D64-31B9-4F3E-8FB5-D5E644536B47}" srcOrd="0" destOrd="0" presId="urn:microsoft.com/office/officeart/2005/8/layout/default"/>
    <dgm:cxn modelId="{A6EF8356-E26C-4DEB-9BD5-CA043699F479}" type="presOf" srcId="{03B9483C-62FC-415E-860A-22475655BB06}" destId="{B4EC04A7-CF6C-427A-AC39-8936B460CCF9}" srcOrd="0" destOrd="0" presId="urn:microsoft.com/office/officeart/2005/8/layout/default"/>
    <dgm:cxn modelId="{7467BAA1-492F-4D4C-875A-39D58201CBCF}" type="presParOf" srcId="{E7626D64-31B9-4F3E-8FB5-D5E644536B47}" destId="{B4EC04A7-CF6C-427A-AC39-8936B460CCF9}" srcOrd="0" destOrd="0" presId="urn:microsoft.com/office/officeart/2005/8/layout/default"/>
    <dgm:cxn modelId="{83CD5715-1DB9-46E6-9274-C44340473FA3}" type="presParOf" srcId="{E7626D64-31B9-4F3E-8FB5-D5E644536B47}" destId="{5D272D6E-78C9-446D-B23F-483D11CF7911}" srcOrd="1" destOrd="0" presId="urn:microsoft.com/office/officeart/2005/8/layout/default"/>
    <dgm:cxn modelId="{FF11E031-7826-46C6-B288-A232CDD38D43}" type="presParOf" srcId="{E7626D64-31B9-4F3E-8FB5-D5E644536B47}" destId="{B82C2019-A0D3-40C5-93B6-ECD04750AA1F}" srcOrd="2" destOrd="0" presId="urn:microsoft.com/office/officeart/2005/8/layout/default"/>
    <dgm:cxn modelId="{2C827906-56DE-4BFF-A293-9C9B78A6C8BA}" type="presParOf" srcId="{E7626D64-31B9-4F3E-8FB5-D5E644536B47}" destId="{3922B127-4A33-4B55-81E9-F9BBAF192739}" srcOrd="3" destOrd="0" presId="urn:microsoft.com/office/officeart/2005/8/layout/default"/>
    <dgm:cxn modelId="{BB3D4F6A-5E43-42D4-9026-7F18457490D7}" type="presParOf" srcId="{E7626D64-31B9-4F3E-8FB5-D5E644536B47}" destId="{4C9554C4-022D-4F93-83FB-BE27B3F546B9}" srcOrd="4" destOrd="0" presId="urn:microsoft.com/office/officeart/2005/8/layout/default"/>
    <dgm:cxn modelId="{35D2CB69-A9F7-48E8-A7B6-6028D1A70F21}" type="presParOf" srcId="{E7626D64-31B9-4F3E-8FB5-D5E644536B47}" destId="{9887A775-E35F-4FC4-A34A-07DD0910E7E3}" srcOrd="5" destOrd="0" presId="urn:microsoft.com/office/officeart/2005/8/layout/default"/>
    <dgm:cxn modelId="{DE6282A5-7E21-4DEC-9ACB-4C6A9F9EFC8D}" type="presParOf" srcId="{E7626D64-31B9-4F3E-8FB5-D5E644536B47}" destId="{65CAA575-3123-4654-B908-E9EF43A78559}"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4D5B1F-49FD-4D24-B6C9-EAC899CF5D67}"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hu-HU"/>
        </a:p>
      </dgm:t>
    </dgm:pt>
    <dgm:pt modelId="{9B51F41E-B5C2-46D5-9B28-C1122C4AAC68}">
      <dgm:prSet phldrT="[Szöveg]"/>
      <dgm:spPr/>
      <dgm:t>
        <a:bodyPr/>
        <a:lstStyle/>
        <a:p>
          <a:r>
            <a:rPr lang="hu-HU" dirty="0"/>
            <a:t>Tárgyi/anyagi</a:t>
          </a:r>
        </a:p>
      </dgm:t>
    </dgm:pt>
    <dgm:pt modelId="{AA880C7F-8BBA-41D8-B149-E3F300D96815}" type="parTrans" cxnId="{DF85A5FE-D10F-4776-AC2A-62857C56F173}">
      <dgm:prSet/>
      <dgm:spPr/>
      <dgm:t>
        <a:bodyPr/>
        <a:lstStyle/>
        <a:p>
          <a:endParaRPr lang="hu-HU"/>
        </a:p>
      </dgm:t>
    </dgm:pt>
    <dgm:pt modelId="{1049A5E9-3EF8-4349-979B-B43B086F8F9D}" type="sibTrans" cxnId="{DF85A5FE-D10F-4776-AC2A-62857C56F173}">
      <dgm:prSet/>
      <dgm:spPr/>
      <dgm:t>
        <a:bodyPr/>
        <a:lstStyle/>
        <a:p>
          <a:endParaRPr lang="hu-HU"/>
        </a:p>
      </dgm:t>
    </dgm:pt>
    <dgm:pt modelId="{1C81E380-F528-4522-AE23-B5631DE4C34B}">
      <dgm:prSet phldrT="[Szöveg]"/>
      <dgm:spPr/>
      <dgm:t>
        <a:bodyPr/>
        <a:lstStyle/>
        <a:p>
          <a:r>
            <a:rPr lang="hu-HU" dirty="0"/>
            <a:t>Pénzügyi</a:t>
          </a:r>
        </a:p>
      </dgm:t>
    </dgm:pt>
    <dgm:pt modelId="{EF506E5B-83E1-47F7-B64B-F21308450420}" type="parTrans" cxnId="{2C5C3901-D479-446F-9865-83731B5797DB}">
      <dgm:prSet/>
      <dgm:spPr/>
      <dgm:t>
        <a:bodyPr/>
        <a:lstStyle/>
        <a:p>
          <a:endParaRPr lang="hu-HU"/>
        </a:p>
      </dgm:t>
    </dgm:pt>
    <dgm:pt modelId="{7FC11A72-9CB6-4A71-8281-DF9DAFDF4DEF}" type="sibTrans" cxnId="{2C5C3901-D479-446F-9865-83731B5797DB}">
      <dgm:prSet/>
      <dgm:spPr/>
      <dgm:t>
        <a:bodyPr/>
        <a:lstStyle/>
        <a:p>
          <a:endParaRPr lang="hu-HU"/>
        </a:p>
      </dgm:t>
    </dgm:pt>
    <dgm:pt modelId="{258F0B0E-6B33-4DC1-A9F7-258892E9B04C}">
      <dgm:prSet phldrT="[Szöveg]"/>
      <dgm:spPr/>
      <dgm:t>
        <a:bodyPr/>
        <a:lstStyle/>
        <a:p>
          <a:r>
            <a:rPr lang="hu-HU" dirty="0"/>
            <a:t>Szellemi</a:t>
          </a:r>
        </a:p>
      </dgm:t>
    </dgm:pt>
    <dgm:pt modelId="{FA911795-62C2-4ED3-B545-42C595D390B6}" type="parTrans" cxnId="{5F95BD1A-B7F2-4D36-B27F-DBD8FE9A2D2D}">
      <dgm:prSet/>
      <dgm:spPr/>
      <dgm:t>
        <a:bodyPr/>
        <a:lstStyle/>
        <a:p>
          <a:endParaRPr lang="hu-HU"/>
        </a:p>
      </dgm:t>
    </dgm:pt>
    <dgm:pt modelId="{8BCE0B05-1EC2-48A9-9B0D-BCD8C081125D}" type="sibTrans" cxnId="{5F95BD1A-B7F2-4D36-B27F-DBD8FE9A2D2D}">
      <dgm:prSet/>
      <dgm:spPr/>
      <dgm:t>
        <a:bodyPr/>
        <a:lstStyle/>
        <a:p>
          <a:endParaRPr lang="hu-HU"/>
        </a:p>
      </dgm:t>
    </dgm:pt>
    <dgm:pt modelId="{EEFB1FC2-C33E-49F2-A41B-AECCC37D3C1C}">
      <dgm:prSet phldrT="[Szöveg]"/>
      <dgm:spPr/>
      <dgm:t>
        <a:bodyPr/>
        <a:lstStyle/>
        <a:p>
          <a:r>
            <a:rPr lang="hu-HU" dirty="0"/>
            <a:t>Emberi</a:t>
          </a:r>
        </a:p>
      </dgm:t>
    </dgm:pt>
    <dgm:pt modelId="{88A3EF43-E1DF-4B05-A36E-12211E9A9D59}" type="parTrans" cxnId="{CDD26609-16DD-408C-827E-90E879745A04}">
      <dgm:prSet/>
      <dgm:spPr/>
      <dgm:t>
        <a:bodyPr/>
        <a:lstStyle/>
        <a:p>
          <a:endParaRPr lang="hu-HU"/>
        </a:p>
      </dgm:t>
    </dgm:pt>
    <dgm:pt modelId="{8E532FF2-1768-4C92-8033-5CFED645EC35}" type="sibTrans" cxnId="{CDD26609-16DD-408C-827E-90E879745A04}">
      <dgm:prSet/>
      <dgm:spPr/>
      <dgm:t>
        <a:bodyPr/>
        <a:lstStyle/>
        <a:p>
          <a:endParaRPr lang="hu-HU"/>
        </a:p>
      </dgm:t>
    </dgm:pt>
    <dgm:pt modelId="{01E43D9A-949E-4356-B324-6CD72EEB8AE9}" type="pres">
      <dgm:prSet presAssocID="{9F4D5B1F-49FD-4D24-B6C9-EAC899CF5D67}" presName="linear" presStyleCnt="0">
        <dgm:presLayoutVars>
          <dgm:dir/>
          <dgm:animLvl val="lvl"/>
          <dgm:resizeHandles val="exact"/>
        </dgm:presLayoutVars>
      </dgm:prSet>
      <dgm:spPr/>
      <dgm:t>
        <a:bodyPr/>
        <a:lstStyle/>
        <a:p>
          <a:endParaRPr lang="en-GB"/>
        </a:p>
      </dgm:t>
    </dgm:pt>
    <dgm:pt modelId="{2E61DA66-680B-44DC-BF5D-8422C387CDA1}" type="pres">
      <dgm:prSet presAssocID="{9B51F41E-B5C2-46D5-9B28-C1122C4AAC68}" presName="parentLin" presStyleCnt="0"/>
      <dgm:spPr/>
    </dgm:pt>
    <dgm:pt modelId="{DE030FDA-13D7-409B-AACC-0911CFE1F63E}" type="pres">
      <dgm:prSet presAssocID="{9B51F41E-B5C2-46D5-9B28-C1122C4AAC68}" presName="parentLeftMargin" presStyleLbl="node1" presStyleIdx="0" presStyleCnt="4"/>
      <dgm:spPr/>
      <dgm:t>
        <a:bodyPr/>
        <a:lstStyle/>
        <a:p>
          <a:endParaRPr lang="en-GB"/>
        </a:p>
      </dgm:t>
    </dgm:pt>
    <dgm:pt modelId="{C295973C-8587-4702-AD00-BE476F42E88C}" type="pres">
      <dgm:prSet presAssocID="{9B51F41E-B5C2-46D5-9B28-C1122C4AAC68}" presName="parentText" presStyleLbl="node1" presStyleIdx="0" presStyleCnt="4">
        <dgm:presLayoutVars>
          <dgm:chMax val="0"/>
          <dgm:bulletEnabled val="1"/>
        </dgm:presLayoutVars>
      </dgm:prSet>
      <dgm:spPr/>
      <dgm:t>
        <a:bodyPr/>
        <a:lstStyle/>
        <a:p>
          <a:endParaRPr lang="en-GB"/>
        </a:p>
      </dgm:t>
    </dgm:pt>
    <dgm:pt modelId="{498D400F-D363-4BC8-BFF0-F786FFF1F344}" type="pres">
      <dgm:prSet presAssocID="{9B51F41E-B5C2-46D5-9B28-C1122C4AAC68}" presName="negativeSpace" presStyleCnt="0"/>
      <dgm:spPr/>
    </dgm:pt>
    <dgm:pt modelId="{4E40F857-7220-4C0E-B74A-0D1BAD064A9F}" type="pres">
      <dgm:prSet presAssocID="{9B51F41E-B5C2-46D5-9B28-C1122C4AAC68}" presName="childText" presStyleLbl="conFgAcc1" presStyleIdx="0" presStyleCnt="4">
        <dgm:presLayoutVars>
          <dgm:bulletEnabled val="1"/>
        </dgm:presLayoutVars>
      </dgm:prSet>
      <dgm:spPr/>
    </dgm:pt>
    <dgm:pt modelId="{A89A584E-92DF-4AD1-9F9C-448AD9B1CE6E}" type="pres">
      <dgm:prSet presAssocID="{1049A5E9-3EF8-4349-979B-B43B086F8F9D}" presName="spaceBetweenRectangles" presStyleCnt="0"/>
      <dgm:spPr/>
    </dgm:pt>
    <dgm:pt modelId="{66CA8DA3-914B-4FCA-9B25-6CD58B5A830C}" type="pres">
      <dgm:prSet presAssocID="{EEFB1FC2-C33E-49F2-A41B-AECCC37D3C1C}" presName="parentLin" presStyleCnt="0"/>
      <dgm:spPr/>
    </dgm:pt>
    <dgm:pt modelId="{B6F10395-6BFA-48EA-B326-54DCDFD99E79}" type="pres">
      <dgm:prSet presAssocID="{EEFB1FC2-C33E-49F2-A41B-AECCC37D3C1C}" presName="parentLeftMargin" presStyleLbl="node1" presStyleIdx="0" presStyleCnt="4"/>
      <dgm:spPr/>
      <dgm:t>
        <a:bodyPr/>
        <a:lstStyle/>
        <a:p>
          <a:endParaRPr lang="en-GB"/>
        </a:p>
      </dgm:t>
    </dgm:pt>
    <dgm:pt modelId="{C330B798-37CC-4261-AF42-C08D3B0A8336}" type="pres">
      <dgm:prSet presAssocID="{EEFB1FC2-C33E-49F2-A41B-AECCC37D3C1C}" presName="parentText" presStyleLbl="node1" presStyleIdx="1" presStyleCnt="4">
        <dgm:presLayoutVars>
          <dgm:chMax val="0"/>
          <dgm:bulletEnabled val="1"/>
        </dgm:presLayoutVars>
      </dgm:prSet>
      <dgm:spPr/>
      <dgm:t>
        <a:bodyPr/>
        <a:lstStyle/>
        <a:p>
          <a:endParaRPr lang="en-GB"/>
        </a:p>
      </dgm:t>
    </dgm:pt>
    <dgm:pt modelId="{AE6E75B8-ED99-4809-B995-E90FC2B212C3}" type="pres">
      <dgm:prSet presAssocID="{EEFB1FC2-C33E-49F2-A41B-AECCC37D3C1C}" presName="negativeSpace" presStyleCnt="0"/>
      <dgm:spPr/>
    </dgm:pt>
    <dgm:pt modelId="{5A82E1D3-26BA-4E00-8018-1E877FF8209A}" type="pres">
      <dgm:prSet presAssocID="{EEFB1FC2-C33E-49F2-A41B-AECCC37D3C1C}" presName="childText" presStyleLbl="conFgAcc1" presStyleIdx="1" presStyleCnt="4">
        <dgm:presLayoutVars>
          <dgm:bulletEnabled val="1"/>
        </dgm:presLayoutVars>
      </dgm:prSet>
      <dgm:spPr/>
    </dgm:pt>
    <dgm:pt modelId="{DE235109-3AD8-42D0-810D-D74043501C45}" type="pres">
      <dgm:prSet presAssocID="{8E532FF2-1768-4C92-8033-5CFED645EC35}" presName="spaceBetweenRectangles" presStyleCnt="0"/>
      <dgm:spPr/>
    </dgm:pt>
    <dgm:pt modelId="{91D4B814-D7F5-4B47-B511-34039CA43DD5}" type="pres">
      <dgm:prSet presAssocID="{1C81E380-F528-4522-AE23-B5631DE4C34B}" presName="parentLin" presStyleCnt="0"/>
      <dgm:spPr/>
    </dgm:pt>
    <dgm:pt modelId="{857BD47B-06F8-4A71-B186-F05CBD2FE72F}" type="pres">
      <dgm:prSet presAssocID="{1C81E380-F528-4522-AE23-B5631DE4C34B}" presName="parentLeftMargin" presStyleLbl="node1" presStyleIdx="1" presStyleCnt="4"/>
      <dgm:spPr/>
      <dgm:t>
        <a:bodyPr/>
        <a:lstStyle/>
        <a:p>
          <a:endParaRPr lang="en-GB"/>
        </a:p>
      </dgm:t>
    </dgm:pt>
    <dgm:pt modelId="{464F5F47-D72F-47B1-B286-11DC11A60563}" type="pres">
      <dgm:prSet presAssocID="{1C81E380-F528-4522-AE23-B5631DE4C34B}" presName="parentText" presStyleLbl="node1" presStyleIdx="2" presStyleCnt="4">
        <dgm:presLayoutVars>
          <dgm:chMax val="0"/>
          <dgm:bulletEnabled val="1"/>
        </dgm:presLayoutVars>
      </dgm:prSet>
      <dgm:spPr/>
      <dgm:t>
        <a:bodyPr/>
        <a:lstStyle/>
        <a:p>
          <a:endParaRPr lang="en-GB"/>
        </a:p>
      </dgm:t>
    </dgm:pt>
    <dgm:pt modelId="{1F7CE1F7-AD9D-488C-A253-14568E96E588}" type="pres">
      <dgm:prSet presAssocID="{1C81E380-F528-4522-AE23-B5631DE4C34B}" presName="negativeSpace" presStyleCnt="0"/>
      <dgm:spPr/>
    </dgm:pt>
    <dgm:pt modelId="{B0387905-F065-437A-9062-0AF7E3A3E01D}" type="pres">
      <dgm:prSet presAssocID="{1C81E380-F528-4522-AE23-B5631DE4C34B}" presName="childText" presStyleLbl="conFgAcc1" presStyleIdx="2" presStyleCnt="4">
        <dgm:presLayoutVars>
          <dgm:bulletEnabled val="1"/>
        </dgm:presLayoutVars>
      </dgm:prSet>
      <dgm:spPr/>
    </dgm:pt>
    <dgm:pt modelId="{19F24028-0573-42B1-A409-59B333701DAD}" type="pres">
      <dgm:prSet presAssocID="{7FC11A72-9CB6-4A71-8281-DF9DAFDF4DEF}" presName="spaceBetweenRectangles" presStyleCnt="0"/>
      <dgm:spPr/>
    </dgm:pt>
    <dgm:pt modelId="{63953B2D-6B31-4C44-A402-BC8545EF2FE9}" type="pres">
      <dgm:prSet presAssocID="{258F0B0E-6B33-4DC1-A9F7-258892E9B04C}" presName="parentLin" presStyleCnt="0"/>
      <dgm:spPr/>
    </dgm:pt>
    <dgm:pt modelId="{28D4CC93-ACB7-4AC7-B1FE-C1CBDA24B4AE}" type="pres">
      <dgm:prSet presAssocID="{258F0B0E-6B33-4DC1-A9F7-258892E9B04C}" presName="parentLeftMargin" presStyleLbl="node1" presStyleIdx="2" presStyleCnt="4"/>
      <dgm:spPr/>
      <dgm:t>
        <a:bodyPr/>
        <a:lstStyle/>
        <a:p>
          <a:endParaRPr lang="en-GB"/>
        </a:p>
      </dgm:t>
    </dgm:pt>
    <dgm:pt modelId="{17C8F004-8B5A-497A-AD1E-4238FE1A9002}" type="pres">
      <dgm:prSet presAssocID="{258F0B0E-6B33-4DC1-A9F7-258892E9B04C}" presName="parentText" presStyleLbl="node1" presStyleIdx="3" presStyleCnt="4">
        <dgm:presLayoutVars>
          <dgm:chMax val="0"/>
          <dgm:bulletEnabled val="1"/>
        </dgm:presLayoutVars>
      </dgm:prSet>
      <dgm:spPr/>
      <dgm:t>
        <a:bodyPr/>
        <a:lstStyle/>
        <a:p>
          <a:endParaRPr lang="en-GB"/>
        </a:p>
      </dgm:t>
    </dgm:pt>
    <dgm:pt modelId="{3828A470-9D5B-4616-8188-32441A0BB2B9}" type="pres">
      <dgm:prSet presAssocID="{258F0B0E-6B33-4DC1-A9F7-258892E9B04C}" presName="negativeSpace" presStyleCnt="0"/>
      <dgm:spPr/>
    </dgm:pt>
    <dgm:pt modelId="{E4D85D2B-4EBD-49CE-AB11-4775CAB0976D}" type="pres">
      <dgm:prSet presAssocID="{258F0B0E-6B33-4DC1-A9F7-258892E9B04C}" presName="childText" presStyleLbl="conFgAcc1" presStyleIdx="3" presStyleCnt="4">
        <dgm:presLayoutVars>
          <dgm:bulletEnabled val="1"/>
        </dgm:presLayoutVars>
      </dgm:prSet>
      <dgm:spPr/>
    </dgm:pt>
  </dgm:ptLst>
  <dgm:cxnLst>
    <dgm:cxn modelId="{5F95BD1A-B7F2-4D36-B27F-DBD8FE9A2D2D}" srcId="{9F4D5B1F-49FD-4D24-B6C9-EAC899CF5D67}" destId="{258F0B0E-6B33-4DC1-A9F7-258892E9B04C}" srcOrd="3" destOrd="0" parTransId="{FA911795-62C2-4ED3-B545-42C595D390B6}" sibTransId="{8BCE0B05-1EC2-48A9-9B0D-BCD8C081125D}"/>
    <dgm:cxn modelId="{715F3F5E-2601-4FA7-9D74-88A0C29C4111}" type="presOf" srcId="{1C81E380-F528-4522-AE23-B5631DE4C34B}" destId="{464F5F47-D72F-47B1-B286-11DC11A60563}" srcOrd="1" destOrd="0" presId="urn:microsoft.com/office/officeart/2005/8/layout/list1"/>
    <dgm:cxn modelId="{DF85A5FE-D10F-4776-AC2A-62857C56F173}" srcId="{9F4D5B1F-49FD-4D24-B6C9-EAC899CF5D67}" destId="{9B51F41E-B5C2-46D5-9B28-C1122C4AAC68}" srcOrd="0" destOrd="0" parTransId="{AA880C7F-8BBA-41D8-B149-E3F300D96815}" sibTransId="{1049A5E9-3EF8-4349-979B-B43B086F8F9D}"/>
    <dgm:cxn modelId="{D6621DDF-052D-4FD1-905F-E9C43642AD74}" type="presOf" srcId="{9B51F41E-B5C2-46D5-9B28-C1122C4AAC68}" destId="{DE030FDA-13D7-409B-AACC-0911CFE1F63E}" srcOrd="0" destOrd="0" presId="urn:microsoft.com/office/officeart/2005/8/layout/list1"/>
    <dgm:cxn modelId="{BEBE8E97-7AB0-4A1E-A358-EAE3F8136AAF}" type="presOf" srcId="{EEFB1FC2-C33E-49F2-A41B-AECCC37D3C1C}" destId="{B6F10395-6BFA-48EA-B326-54DCDFD99E79}" srcOrd="0" destOrd="0" presId="urn:microsoft.com/office/officeart/2005/8/layout/list1"/>
    <dgm:cxn modelId="{ABE048EF-AB51-462B-A298-506C9373AEC4}" type="presOf" srcId="{9B51F41E-B5C2-46D5-9B28-C1122C4AAC68}" destId="{C295973C-8587-4702-AD00-BE476F42E88C}" srcOrd="1" destOrd="0" presId="urn:microsoft.com/office/officeart/2005/8/layout/list1"/>
    <dgm:cxn modelId="{762CE627-CAC6-42A9-A1AD-7333CE905D9A}" type="presOf" srcId="{EEFB1FC2-C33E-49F2-A41B-AECCC37D3C1C}" destId="{C330B798-37CC-4261-AF42-C08D3B0A8336}" srcOrd="1" destOrd="0" presId="urn:microsoft.com/office/officeart/2005/8/layout/list1"/>
    <dgm:cxn modelId="{2B0F9BB6-B934-46B9-B6E8-2158C0DABFD6}" type="presOf" srcId="{258F0B0E-6B33-4DC1-A9F7-258892E9B04C}" destId="{17C8F004-8B5A-497A-AD1E-4238FE1A9002}" srcOrd="1" destOrd="0" presId="urn:microsoft.com/office/officeart/2005/8/layout/list1"/>
    <dgm:cxn modelId="{8AAF36C0-21B9-4954-BD35-17C358B6DEAD}" type="presOf" srcId="{1C81E380-F528-4522-AE23-B5631DE4C34B}" destId="{857BD47B-06F8-4A71-B186-F05CBD2FE72F}" srcOrd="0" destOrd="0" presId="urn:microsoft.com/office/officeart/2005/8/layout/list1"/>
    <dgm:cxn modelId="{F3E6451C-9FC8-428F-A8D8-7A6E95D35658}" type="presOf" srcId="{9F4D5B1F-49FD-4D24-B6C9-EAC899CF5D67}" destId="{01E43D9A-949E-4356-B324-6CD72EEB8AE9}" srcOrd="0" destOrd="0" presId="urn:microsoft.com/office/officeart/2005/8/layout/list1"/>
    <dgm:cxn modelId="{463AA8DE-08A3-4125-B358-1281867E3771}" type="presOf" srcId="{258F0B0E-6B33-4DC1-A9F7-258892E9B04C}" destId="{28D4CC93-ACB7-4AC7-B1FE-C1CBDA24B4AE}" srcOrd="0" destOrd="0" presId="urn:microsoft.com/office/officeart/2005/8/layout/list1"/>
    <dgm:cxn modelId="{2C5C3901-D479-446F-9865-83731B5797DB}" srcId="{9F4D5B1F-49FD-4D24-B6C9-EAC899CF5D67}" destId="{1C81E380-F528-4522-AE23-B5631DE4C34B}" srcOrd="2" destOrd="0" parTransId="{EF506E5B-83E1-47F7-B64B-F21308450420}" sibTransId="{7FC11A72-9CB6-4A71-8281-DF9DAFDF4DEF}"/>
    <dgm:cxn modelId="{CDD26609-16DD-408C-827E-90E879745A04}" srcId="{9F4D5B1F-49FD-4D24-B6C9-EAC899CF5D67}" destId="{EEFB1FC2-C33E-49F2-A41B-AECCC37D3C1C}" srcOrd="1" destOrd="0" parTransId="{88A3EF43-E1DF-4B05-A36E-12211E9A9D59}" sibTransId="{8E532FF2-1768-4C92-8033-5CFED645EC35}"/>
    <dgm:cxn modelId="{4611AA39-CE75-4CC5-8098-1631B137FA65}" type="presParOf" srcId="{01E43D9A-949E-4356-B324-6CD72EEB8AE9}" destId="{2E61DA66-680B-44DC-BF5D-8422C387CDA1}" srcOrd="0" destOrd="0" presId="urn:microsoft.com/office/officeart/2005/8/layout/list1"/>
    <dgm:cxn modelId="{044AC7BF-8F12-4B02-A7E4-11479357E297}" type="presParOf" srcId="{2E61DA66-680B-44DC-BF5D-8422C387CDA1}" destId="{DE030FDA-13D7-409B-AACC-0911CFE1F63E}" srcOrd="0" destOrd="0" presId="urn:microsoft.com/office/officeart/2005/8/layout/list1"/>
    <dgm:cxn modelId="{0690DDFC-4140-4ED3-AF13-0B5401EC1A68}" type="presParOf" srcId="{2E61DA66-680B-44DC-BF5D-8422C387CDA1}" destId="{C295973C-8587-4702-AD00-BE476F42E88C}" srcOrd="1" destOrd="0" presId="urn:microsoft.com/office/officeart/2005/8/layout/list1"/>
    <dgm:cxn modelId="{360931B8-EF1F-41DA-8375-CC16565A25AE}" type="presParOf" srcId="{01E43D9A-949E-4356-B324-6CD72EEB8AE9}" destId="{498D400F-D363-4BC8-BFF0-F786FFF1F344}" srcOrd="1" destOrd="0" presId="urn:microsoft.com/office/officeart/2005/8/layout/list1"/>
    <dgm:cxn modelId="{5B241EFF-E299-4BF4-A5A2-40BE6325ADDD}" type="presParOf" srcId="{01E43D9A-949E-4356-B324-6CD72EEB8AE9}" destId="{4E40F857-7220-4C0E-B74A-0D1BAD064A9F}" srcOrd="2" destOrd="0" presId="urn:microsoft.com/office/officeart/2005/8/layout/list1"/>
    <dgm:cxn modelId="{6FD3C524-683D-4A9F-B975-699522D67287}" type="presParOf" srcId="{01E43D9A-949E-4356-B324-6CD72EEB8AE9}" destId="{A89A584E-92DF-4AD1-9F9C-448AD9B1CE6E}" srcOrd="3" destOrd="0" presId="urn:microsoft.com/office/officeart/2005/8/layout/list1"/>
    <dgm:cxn modelId="{A4841340-245A-4B3E-9A19-9741046FD09A}" type="presParOf" srcId="{01E43D9A-949E-4356-B324-6CD72EEB8AE9}" destId="{66CA8DA3-914B-4FCA-9B25-6CD58B5A830C}" srcOrd="4" destOrd="0" presId="urn:microsoft.com/office/officeart/2005/8/layout/list1"/>
    <dgm:cxn modelId="{EA2F113C-0919-4B1E-9514-3DB79042B05E}" type="presParOf" srcId="{66CA8DA3-914B-4FCA-9B25-6CD58B5A830C}" destId="{B6F10395-6BFA-48EA-B326-54DCDFD99E79}" srcOrd="0" destOrd="0" presId="urn:microsoft.com/office/officeart/2005/8/layout/list1"/>
    <dgm:cxn modelId="{4357C0AD-4596-483A-8B71-C41E794A2CFF}" type="presParOf" srcId="{66CA8DA3-914B-4FCA-9B25-6CD58B5A830C}" destId="{C330B798-37CC-4261-AF42-C08D3B0A8336}" srcOrd="1" destOrd="0" presId="urn:microsoft.com/office/officeart/2005/8/layout/list1"/>
    <dgm:cxn modelId="{7B90ADF9-0A93-4145-95B1-680996754888}" type="presParOf" srcId="{01E43D9A-949E-4356-B324-6CD72EEB8AE9}" destId="{AE6E75B8-ED99-4809-B995-E90FC2B212C3}" srcOrd="5" destOrd="0" presId="urn:microsoft.com/office/officeart/2005/8/layout/list1"/>
    <dgm:cxn modelId="{80AB088B-C953-4D24-ACE2-288D7B4AECCB}" type="presParOf" srcId="{01E43D9A-949E-4356-B324-6CD72EEB8AE9}" destId="{5A82E1D3-26BA-4E00-8018-1E877FF8209A}" srcOrd="6" destOrd="0" presId="urn:microsoft.com/office/officeart/2005/8/layout/list1"/>
    <dgm:cxn modelId="{91FE44EE-F0F6-4F37-A6B2-AF271D0F87A8}" type="presParOf" srcId="{01E43D9A-949E-4356-B324-6CD72EEB8AE9}" destId="{DE235109-3AD8-42D0-810D-D74043501C45}" srcOrd="7" destOrd="0" presId="urn:microsoft.com/office/officeart/2005/8/layout/list1"/>
    <dgm:cxn modelId="{0527EF45-5897-4E7B-9666-585FF39A5938}" type="presParOf" srcId="{01E43D9A-949E-4356-B324-6CD72EEB8AE9}" destId="{91D4B814-D7F5-4B47-B511-34039CA43DD5}" srcOrd="8" destOrd="0" presId="urn:microsoft.com/office/officeart/2005/8/layout/list1"/>
    <dgm:cxn modelId="{0CB9DE70-B37D-428B-AEA7-3462157BA7CC}" type="presParOf" srcId="{91D4B814-D7F5-4B47-B511-34039CA43DD5}" destId="{857BD47B-06F8-4A71-B186-F05CBD2FE72F}" srcOrd="0" destOrd="0" presId="urn:microsoft.com/office/officeart/2005/8/layout/list1"/>
    <dgm:cxn modelId="{85976EA5-335B-4060-9A49-F95F292C8585}" type="presParOf" srcId="{91D4B814-D7F5-4B47-B511-34039CA43DD5}" destId="{464F5F47-D72F-47B1-B286-11DC11A60563}" srcOrd="1" destOrd="0" presId="urn:microsoft.com/office/officeart/2005/8/layout/list1"/>
    <dgm:cxn modelId="{529B576A-2F85-4174-8D68-1C14CF314E02}" type="presParOf" srcId="{01E43D9A-949E-4356-B324-6CD72EEB8AE9}" destId="{1F7CE1F7-AD9D-488C-A253-14568E96E588}" srcOrd="9" destOrd="0" presId="urn:microsoft.com/office/officeart/2005/8/layout/list1"/>
    <dgm:cxn modelId="{FF205594-844B-4E38-8812-C08112B99A18}" type="presParOf" srcId="{01E43D9A-949E-4356-B324-6CD72EEB8AE9}" destId="{B0387905-F065-437A-9062-0AF7E3A3E01D}" srcOrd="10" destOrd="0" presId="urn:microsoft.com/office/officeart/2005/8/layout/list1"/>
    <dgm:cxn modelId="{37F07F13-3304-4500-9425-A89A2CAB8399}" type="presParOf" srcId="{01E43D9A-949E-4356-B324-6CD72EEB8AE9}" destId="{19F24028-0573-42B1-A409-59B333701DAD}" srcOrd="11" destOrd="0" presId="urn:microsoft.com/office/officeart/2005/8/layout/list1"/>
    <dgm:cxn modelId="{3A9A5FE6-1B67-45AD-9651-BA0916885C07}" type="presParOf" srcId="{01E43D9A-949E-4356-B324-6CD72EEB8AE9}" destId="{63953B2D-6B31-4C44-A402-BC8545EF2FE9}" srcOrd="12" destOrd="0" presId="urn:microsoft.com/office/officeart/2005/8/layout/list1"/>
    <dgm:cxn modelId="{5F446A1C-8AF9-494D-999F-73E46CBA68A4}" type="presParOf" srcId="{63953B2D-6B31-4C44-A402-BC8545EF2FE9}" destId="{28D4CC93-ACB7-4AC7-B1FE-C1CBDA24B4AE}" srcOrd="0" destOrd="0" presId="urn:microsoft.com/office/officeart/2005/8/layout/list1"/>
    <dgm:cxn modelId="{90E01714-9BB0-4835-AD78-8C376D708E65}" type="presParOf" srcId="{63953B2D-6B31-4C44-A402-BC8545EF2FE9}" destId="{17C8F004-8B5A-497A-AD1E-4238FE1A9002}" srcOrd="1" destOrd="0" presId="urn:microsoft.com/office/officeart/2005/8/layout/list1"/>
    <dgm:cxn modelId="{3B4C1E08-253E-4B47-A0CF-F661A684F8A7}" type="presParOf" srcId="{01E43D9A-949E-4356-B324-6CD72EEB8AE9}" destId="{3828A470-9D5B-4616-8188-32441A0BB2B9}" srcOrd="13" destOrd="0" presId="urn:microsoft.com/office/officeart/2005/8/layout/list1"/>
    <dgm:cxn modelId="{B5234D83-6597-427A-9B4A-9DB1E11DB2D4}" type="presParOf" srcId="{01E43D9A-949E-4356-B324-6CD72EEB8AE9}" destId="{E4D85D2B-4EBD-49CE-AB11-4775CAB0976D}"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5B39A7-B640-4ACD-A8EC-5B373056803A}"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hu-HU"/>
        </a:p>
      </dgm:t>
    </dgm:pt>
    <dgm:pt modelId="{B4FA0E50-8DD0-4554-8C3B-866FB70D35A8}">
      <dgm:prSet phldrT="[Szöveg]" custT="1"/>
      <dgm:spPr/>
      <dgm:t>
        <a:bodyPr/>
        <a:lstStyle/>
        <a:p>
          <a:r>
            <a:rPr lang="hu-HU" sz="1400" dirty="0"/>
            <a:t>A vállalkozás tulajdonában (saját)</a:t>
          </a:r>
        </a:p>
      </dgm:t>
    </dgm:pt>
    <dgm:pt modelId="{657CD753-9115-48D7-B736-308B19A62761}" type="parTrans" cxnId="{B740D393-F4F6-4D0D-A814-4493172AE65E}">
      <dgm:prSet/>
      <dgm:spPr/>
      <dgm:t>
        <a:bodyPr/>
        <a:lstStyle/>
        <a:p>
          <a:endParaRPr lang="hu-HU"/>
        </a:p>
      </dgm:t>
    </dgm:pt>
    <dgm:pt modelId="{FB0EAE27-30A1-4360-A00A-A7CC4888B380}" type="sibTrans" cxnId="{B740D393-F4F6-4D0D-A814-4493172AE65E}">
      <dgm:prSet/>
      <dgm:spPr/>
      <dgm:t>
        <a:bodyPr/>
        <a:lstStyle/>
        <a:p>
          <a:r>
            <a:rPr lang="hu-HU" dirty="0"/>
            <a:t>1.</a:t>
          </a:r>
        </a:p>
      </dgm:t>
    </dgm:pt>
    <dgm:pt modelId="{772472E8-2238-4441-BD9A-6C6774983C86}">
      <dgm:prSet phldrT="[Szöveg]" custT="1"/>
      <dgm:spPr/>
      <dgm:t>
        <a:bodyPr/>
        <a:lstStyle/>
        <a:p>
          <a:r>
            <a:rPr lang="hu-HU" sz="1400" dirty="0"/>
            <a:t>Beszerzés partnerektől</a:t>
          </a:r>
        </a:p>
      </dgm:t>
    </dgm:pt>
    <dgm:pt modelId="{9A02DBAC-BBEC-47A8-950F-2CA02D6A6935}" type="parTrans" cxnId="{57AE3CC3-1602-4C52-8574-A5FD7B134067}">
      <dgm:prSet/>
      <dgm:spPr/>
      <dgm:t>
        <a:bodyPr/>
        <a:lstStyle/>
        <a:p>
          <a:endParaRPr lang="hu-HU"/>
        </a:p>
      </dgm:t>
    </dgm:pt>
    <dgm:pt modelId="{4E5A7422-360D-4553-B3A3-0DDB5D6710DB}" type="sibTrans" cxnId="{57AE3CC3-1602-4C52-8574-A5FD7B134067}">
      <dgm:prSet/>
      <dgm:spPr/>
      <dgm:t>
        <a:bodyPr/>
        <a:lstStyle/>
        <a:p>
          <a:r>
            <a:rPr lang="hu-HU" dirty="0"/>
            <a:t>2.</a:t>
          </a:r>
        </a:p>
      </dgm:t>
    </dgm:pt>
    <dgm:pt modelId="{E5FF747B-693E-43FC-9575-12470C00A40C}">
      <dgm:prSet phldrT="[Szöveg]" custT="1"/>
      <dgm:spPr/>
      <dgm:t>
        <a:bodyPr/>
        <a:lstStyle/>
        <a:p>
          <a:r>
            <a:rPr lang="hu-HU" sz="1400" dirty="0"/>
            <a:t>Bérlés/lízingelés partnerektől</a:t>
          </a:r>
        </a:p>
      </dgm:t>
    </dgm:pt>
    <dgm:pt modelId="{C2FA14FA-78D6-4C72-A8BD-F736147C3F99}" type="parTrans" cxnId="{0AA6178E-6A47-4E41-9521-3FC875E73D24}">
      <dgm:prSet/>
      <dgm:spPr/>
      <dgm:t>
        <a:bodyPr/>
        <a:lstStyle/>
        <a:p>
          <a:endParaRPr lang="hu-HU"/>
        </a:p>
      </dgm:t>
    </dgm:pt>
    <dgm:pt modelId="{371D8AC2-2B47-4FA0-858F-F6E6D403A52F}" type="sibTrans" cxnId="{0AA6178E-6A47-4E41-9521-3FC875E73D24}">
      <dgm:prSet/>
      <dgm:spPr/>
      <dgm:t>
        <a:bodyPr/>
        <a:lstStyle/>
        <a:p>
          <a:r>
            <a:rPr lang="hu-HU" dirty="0"/>
            <a:t>3.</a:t>
          </a:r>
        </a:p>
      </dgm:t>
    </dgm:pt>
    <dgm:pt modelId="{4209F472-2A02-4347-967B-A25E374A38C4}">
      <dgm:prSet phldrT="[Szöveg]" custT="1"/>
      <dgm:spPr/>
      <dgm:t>
        <a:bodyPr/>
        <a:lstStyle/>
        <a:p>
          <a:r>
            <a:rPr lang="hu-HU" sz="1400" dirty="0"/>
            <a:t>Közös tulajdon (közösségi kezdeményezés, összefogás) </a:t>
          </a:r>
        </a:p>
      </dgm:t>
    </dgm:pt>
    <dgm:pt modelId="{ECE8669B-AA5C-4471-97F2-474460E61EE9}" type="parTrans" cxnId="{9610D401-D906-4360-931A-9BC896A17D3C}">
      <dgm:prSet/>
      <dgm:spPr/>
      <dgm:t>
        <a:bodyPr/>
        <a:lstStyle/>
        <a:p>
          <a:endParaRPr lang="hu-HU"/>
        </a:p>
      </dgm:t>
    </dgm:pt>
    <dgm:pt modelId="{0A9D4091-DF04-4F56-81F1-A28A8D7E0B8C}" type="sibTrans" cxnId="{9610D401-D906-4360-931A-9BC896A17D3C}">
      <dgm:prSet/>
      <dgm:spPr/>
      <dgm:t>
        <a:bodyPr/>
        <a:lstStyle/>
        <a:p>
          <a:r>
            <a:rPr lang="hu-HU" dirty="0"/>
            <a:t>4.</a:t>
          </a:r>
        </a:p>
      </dgm:t>
    </dgm:pt>
    <dgm:pt modelId="{CA221046-CCFE-4713-A08B-79C2AF371814}" type="pres">
      <dgm:prSet presAssocID="{835B39A7-B640-4ACD-A8EC-5B373056803A}" presName="Name0" presStyleCnt="0">
        <dgm:presLayoutVars>
          <dgm:chMax/>
          <dgm:chPref/>
          <dgm:dir/>
          <dgm:animLvl val="lvl"/>
        </dgm:presLayoutVars>
      </dgm:prSet>
      <dgm:spPr/>
      <dgm:t>
        <a:bodyPr/>
        <a:lstStyle/>
        <a:p>
          <a:endParaRPr lang="en-GB"/>
        </a:p>
      </dgm:t>
    </dgm:pt>
    <dgm:pt modelId="{DF38AD7B-0DB3-44DA-BF3A-B498F809B9F1}" type="pres">
      <dgm:prSet presAssocID="{B4FA0E50-8DD0-4554-8C3B-866FB70D35A8}" presName="composite" presStyleCnt="0"/>
      <dgm:spPr/>
    </dgm:pt>
    <dgm:pt modelId="{1CA51BDA-48E5-4460-984B-51DA35DA52F6}" type="pres">
      <dgm:prSet presAssocID="{B4FA0E50-8DD0-4554-8C3B-866FB70D35A8}" presName="Parent1" presStyleLbl="node1" presStyleIdx="0" presStyleCnt="8" custScaleX="119983">
        <dgm:presLayoutVars>
          <dgm:chMax val="1"/>
          <dgm:chPref val="1"/>
          <dgm:bulletEnabled val="1"/>
        </dgm:presLayoutVars>
      </dgm:prSet>
      <dgm:spPr/>
      <dgm:t>
        <a:bodyPr/>
        <a:lstStyle/>
        <a:p>
          <a:endParaRPr lang="en-GB"/>
        </a:p>
      </dgm:t>
    </dgm:pt>
    <dgm:pt modelId="{D2F5177F-F673-4140-BDCC-F2CD466FD6FF}" type="pres">
      <dgm:prSet presAssocID="{B4FA0E50-8DD0-4554-8C3B-866FB70D35A8}" presName="Childtext1" presStyleLbl="revTx" presStyleIdx="0" presStyleCnt="4">
        <dgm:presLayoutVars>
          <dgm:chMax val="0"/>
          <dgm:chPref val="0"/>
          <dgm:bulletEnabled val="1"/>
        </dgm:presLayoutVars>
      </dgm:prSet>
      <dgm:spPr/>
    </dgm:pt>
    <dgm:pt modelId="{36A715CF-C8D1-4224-AD8E-9EE6472E2D7B}" type="pres">
      <dgm:prSet presAssocID="{B4FA0E50-8DD0-4554-8C3B-866FB70D35A8}" presName="BalanceSpacing" presStyleCnt="0"/>
      <dgm:spPr/>
    </dgm:pt>
    <dgm:pt modelId="{D48D311F-711D-4584-8447-758CE8EB7BE7}" type="pres">
      <dgm:prSet presAssocID="{B4FA0E50-8DD0-4554-8C3B-866FB70D35A8}" presName="BalanceSpacing1" presStyleCnt="0"/>
      <dgm:spPr/>
    </dgm:pt>
    <dgm:pt modelId="{2BF03523-17F2-4B24-9AE4-4737BC3FD404}" type="pres">
      <dgm:prSet presAssocID="{FB0EAE27-30A1-4360-A00A-A7CC4888B380}" presName="Accent1Text" presStyleLbl="node1" presStyleIdx="1" presStyleCnt="8"/>
      <dgm:spPr/>
      <dgm:t>
        <a:bodyPr/>
        <a:lstStyle/>
        <a:p>
          <a:endParaRPr lang="en-GB"/>
        </a:p>
      </dgm:t>
    </dgm:pt>
    <dgm:pt modelId="{9C036FCC-6913-433D-B64D-73CFBAF0EE5C}" type="pres">
      <dgm:prSet presAssocID="{FB0EAE27-30A1-4360-A00A-A7CC4888B380}" presName="spaceBetweenRectangles" presStyleCnt="0"/>
      <dgm:spPr/>
    </dgm:pt>
    <dgm:pt modelId="{93ED0DFE-59B7-4BA4-8A27-7006075DB45C}" type="pres">
      <dgm:prSet presAssocID="{772472E8-2238-4441-BD9A-6C6774983C86}" presName="composite" presStyleCnt="0"/>
      <dgm:spPr/>
    </dgm:pt>
    <dgm:pt modelId="{4275DD61-232F-4BFE-A067-2337A84C874F}" type="pres">
      <dgm:prSet presAssocID="{772472E8-2238-4441-BD9A-6C6774983C86}" presName="Parent1" presStyleLbl="node1" presStyleIdx="2" presStyleCnt="8" custLinFactNeighborY="0">
        <dgm:presLayoutVars>
          <dgm:chMax val="1"/>
          <dgm:chPref val="1"/>
          <dgm:bulletEnabled val="1"/>
        </dgm:presLayoutVars>
      </dgm:prSet>
      <dgm:spPr/>
      <dgm:t>
        <a:bodyPr/>
        <a:lstStyle/>
        <a:p>
          <a:endParaRPr lang="en-GB"/>
        </a:p>
      </dgm:t>
    </dgm:pt>
    <dgm:pt modelId="{C8A6BF31-D7EF-4F38-89AF-305D868D16F2}" type="pres">
      <dgm:prSet presAssocID="{772472E8-2238-4441-BD9A-6C6774983C86}" presName="Childtext1" presStyleLbl="revTx" presStyleIdx="1" presStyleCnt="4">
        <dgm:presLayoutVars>
          <dgm:chMax val="0"/>
          <dgm:chPref val="0"/>
          <dgm:bulletEnabled val="1"/>
        </dgm:presLayoutVars>
      </dgm:prSet>
      <dgm:spPr/>
    </dgm:pt>
    <dgm:pt modelId="{DC141D82-25CE-4383-AE82-7F18ED9BC799}" type="pres">
      <dgm:prSet presAssocID="{772472E8-2238-4441-BD9A-6C6774983C86}" presName="BalanceSpacing" presStyleCnt="0"/>
      <dgm:spPr/>
    </dgm:pt>
    <dgm:pt modelId="{240924D1-14CA-499B-BF47-EE0D9312E8D1}" type="pres">
      <dgm:prSet presAssocID="{772472E8-2238-4441-BD9A-6C6774983C86}" presName="BalanceSpacing1" presStyleCnt="0"/>
      <dgm:spPr/>
    </dgm:pt>
    <dgm:pt modelId="{6098E04D-196A-4237-89D8-3B2ED3CDFC07}" type="pres">
      <dgm:prSet presAssocID="{4E5A7422-360D-4553-B3A3-0DDB5D6710DB}" presName="Accent1Text" presStyleLbl="node1" presStyleIdx="3" presStyleCnt="8"/>
      <dgm:spPr/>
      <dgm:t>
        <a:bodyPr/>
        <a:lstStyle/>
        <a:p>
          <a:endParaRPr lang="en-GB"/>
        </a:p>
      </dgm:t>
    </dgm:pt>
    <dgm:pt modelId="{55AD5966-B532-4DB7-9A7E-77EBF59A1763}" type="pres">
      <dgm:prSet presAssocID="{4E5A7422-360D-4553-B3A3-0DDB5D6710DB}" presName="spaceBetweenRectangles" presStyleCnt="0"/>
      <dgm:spPr/>
    </dgm:pt>
    <dgm:pt modelId="{7055C505-304D-4C23-811B-4583889EAFBE}" type="pres">
      <dgm:prSet presAssocID="{E5FF747B-693E-43FC-9575-12470C00A40C}" presName="composite" presStyleCnt="0"/>
      <dgm:spPr/>
    </dgm:pt>
    <dgm:pt modelId="{0774548A-A708-43A7-9575-E2606873B53C}" type="pres">
      <dgm:prSet presAssocID="{E5FF747B-693E-43FC-9575-12470C00A40C}" presName="Parent1" presStyleLbl="node1" presStyleIdx="4" presStyleCnt="8" custScaleX="135509">
        <dgm:presLayoutVars>
          <dgm:chMax val="1"/>
          <dgm:chPref val="1"/>
          <dgm:bulletEnabled val="1"/>
        </dgm:presLayoutVars>
      </dgm:prSet>
      <dgm:spPr/>
      <dgm:t>
        <a:bodyPr/>
        <a:lstStyle/>
        <a:p>
          <a:endParaRPr lang="en-GB"/>
        </a:p>
      </dgm:t>
    </dgm:pt>
    <dgm:pt modelId="{2EA1D255-E126-4200-B7B2-AEB58D796B33}" type="pres">
      <dgm:prSet presAssocID="{E5FF747B-693E-43FC-9575-12470C00A40C}" presName="Childtext1" presStyleLbl="revTx" presStyleIdx="2" presStyleCnt="4">
        <dgm:presLayoutVars>
          <dgm:chMax val="0"/>
          <dgm:chPref val="0"/>
          <dgm:bulletEnabled val="1"/>
        </dgm:presLayoutVars>
      </dgm:prSet>
      <dgm:spPr/>
    </dgm:pt>
    <dgm:pt modelId="{1540B4E6-849A-4601-BCCC-4BF35342DA98}" type="pres">
      <dgm:prSet presAssocID="{E5FF747B-693E-43FC-9575-12470C00A40C}" presName="BalanceSpacing" presStyleCnt="0"/>
      <dgm:spPr/>
    </dgm:pt>
    <dgm:pt modelId="{466910BA-5BB0-45D4-84F5-FD2831CBD72D}" type="pres">
      <dgm:prSet presAssocID="{E5FF747B-693E-43FC-9575-12470C00A40C}" presName="BalanceSpacing1" presStyleCnt="0"/>
      <dgm:spPr/>
    </dgm:pt>
    <dgm:pt modelId="{2B307967-B5EF-4139-A347-2CF91A0AFF53}" type="pres">
      <dgm:prSet presAssocID="{371D8AC2-2B47-4FA0-858F-F6E6D403A52F}" presName="Accent1Text" presStyleLbl="node1" presStyleIdx="5" presStyleCnt="8"/>
      <dgm:spPr/>
      <dgm:t>
        <a:bodyPr/>
        <a:lstStyle/>
        <a:p>
          <a:endParaRPr lang="en-GB"/>
        </a:p>
      </dgm:t>
    </dgm:pt>
    <dgm:pt modelId="{40B68825-AABB-42B0-9260-1FED679D7946}" type="pres">
      <dgm:prSet presAssocID="{371D8AC2-2B47-4FA0-858F-F6E6D403A52F}" presName="spaceBetweenRectangles" presStyleCnt="0"/>
      <dgm:spPr/>
    </dgm:pt>
    <dgm:pt modelId="{10DE85AE-60B6-4139-A65D-0475BAC7CD3C}" type="pres">
      <dgm:prSet presAssocID="{4209F472-2A02-4347-967B-A25E374A38C4}" presName="composite" presStyleCnt="0"/>
      <dgm:spPr/>
    </dgm:pt>
    <dgm:pt modelId="{38B14F0E-D51C-42AE-B97D-27C85A266CF7}" type="pres">
      <dgm:prSet presAssocID="{4209F472-2A02-4347-967B-A25E374A38C4}" presName="Parent1" presStyleLbl="node1" presStyleIdx="6" presStyleCnt="8" custScaleX="144226" custScaleY="97791">
        <dgm:presLayoutVars>
          <dgm:chMax val="1"/>
          <dgm:chPref val="1"/>
          <dgm:bulletEnabled val="1"/>
        </dgm:presLayoutVars>
      </dgm:prSet>
      <dgm:spPr/>
      <dgm:t>
        <a:bodyPr/>
        <a:lstStyle/>
        <a:p>
          <a:endParaRPr lang="en-GB"/>
        </a:p>
      </dgm:t>
    </dgm:pt>
    <dgm:pt modelId="{9AE4A3FA-E6AC-4F17-A012-DDE3DC86EDDE}" type="pres">
      <dgm:prSet presAssocID="{4209F472-2A02-4347-967B-A25E374A38C4}" presName="Childtext1" presStyleLbl="revTx" presStyleIdx="3" presStyleCnt="4">
        <dgm:presLayoutVars>
          <dgm:chMax val="0"/>
          <dgm:chPref val="0"/>
          <dgm:bulletEnabled val="1"/>
        </dgm:presLayoutVars>
      </dgm:prSet>
      <dgm:spPr/>
    </dgm:pt>
    <dgm:pt modelId="{4694EB8F-5EC5-45D6-8993-8AC7E431BD36}" type="pres">
      <dgm:prSet presAssocID="{4209F472-2A02-4347-967B-A25E374A38C4}" presName="BalanceSpacing" presStyleCnt="0"/>
      <dgm:spPr/>
    </dgm:pt>
    <dgm:pt modelId="{DE97B614-342C-4DF7-A6DA-7A866F54B81E}" type="pres">
      <dgm:prSet presAssocID="{4209F472-2A02-4347-967B-A25E374A38C4}" presName="BalanceSpacing1" presStyleCnt="0"/>
      <dgm:spPr/>
    </dgm:pt>
    <dgm:pt modelId="{273CC916-3BEF-4FBC-B180-55329607D8F0}" type="pres">
      <dgm:prSet presAssocID="{0A9D4091-DF04-4F56-81F1-A28A8D7E0B8C}" presName="Accent1Text" presStyleLbl="node1" presStyleIdx="7" presStyleCnt="8"/>
      <dgm:spPr/>
      <dgm:t>
        <a:bodyPr/>
        <a:lstStyle/>
        <a:p>
          <a:endParaRPr lang="en-GB"/>
        </a:p>
      </dgm:t>
    </dgm:pt>
  </dgm:ptLst>
  <dgm:cxnLst>
    <dgm:cxn modelId="{9A9FD7D5-DAB1-4585-9A66-52839F3CC4EC}" type="presOf" srcId="{835B39A7-B640-4ACD-A8EC-5B373056803A}" destId="{CA221046-CCFE-4713-A08B-79C2AF371814}" srcOrd="0" destOrd="0" presId="urn:microsoft.com/office/officeart/2008/layout/AlternatingHexagons"/>
    <dgm:cxn modelId="{3ED275EF-7D1E-487E-8E06-B83C94B058D4}" type="presOf" srcId="{0A9D4091-DF04-4F56-81F1-A28A8D7E0B8C}" destId="{273CC916-3BEF-4FBC-B180-55329607D8F0}" srcOrd="0" destOrd="0" presId="urn:microsoft.com/office/officeart/2008/layout/AlternatingHexagons"/>
    <dgm:cxn modelId="{7D5B6751-B080-48CD-97A8-846DD8C492B4}" type="presOf" srcId="{371D8AC2-2B47-4FA0-858F-F6E6D403A52F}" destId="{2B307967-B5EF-4139-A347-2CF91A0AFF53}" srcOrd="0" destOrd="0" presId="urn:microsoft.com/office/officeart/2008/layout/AlternatingHexagons"/>
    <dgm:cxn modelId="{B740D393-F4F6-4D0D-A814-4493172AE65E}" srcId="{835B39A7-B640-4ACD-A8EC-5B373056803A}" destId="{B4FA0E50-8DD0-4554-8C3B-866FB70D35A8}" srcOrd="0" destOrd="0" parTransId="{657CD753-9115-48D7-B736-308B19A62761}" sibTransId="{FB0EAE27-30A1-4360-A00A-A7CC4888B380}"/>
    <dgm:cxn modelId="{B32C1AD5-0710-4201-88AA-80251EBCA848}" type="presOf" srcId="{E5FF747B-693E-43FC-9575-12470C00A40C}" destId="{0774548A-A708-43A7-9575-E2606873B53C}" srcOrd="0" destOrd="0" presId="urn:microsoft.com/office/officeart/2008/layout/AlternatingHexagons"/>
    <dgm:cxn modelId="{A958ECA5-DFF3-4496-93F7-4B22AFF99FDA}" type="presOf" srcId="{772472E8-2238-4441-BD9A-6C6774983C86}" destId="{4275DD61-232F-4BFE-A067-2337A84C874F}" srcOrd="0" destOrd="0" presId="urn:microsoft.com/office/officeart/2008/layout/AlternatingHexagons"/>
    <dgm:cxn modelId="{9B5A575D-11E2-4F75-8491-B6E0D76171F4}" type="presOf" srcId="{FB0EAE27-30A1-4360-A00A-A7CC4888B380}" destId="{2BF03523-17F2-4B24-9AE4-4737BC3FD404}" srcOrd="0" destOrd="0" presId="urn:microsoft.com/office/officeart/2008/layout/AlternatingHexagons"/>
    <dgm:cxn modelId="{7F8D3A7E-0E89-4739-8CB3-70D40E9DE306}" type="presOf" srcId="{4E5A7422-360D-4553-B3A3-0DDB5D6710DB}" destId="{6098E04D-196A-4237-89D8-3B2ED3CDFC07}" srcOrd="0" destOrd="0" presId="urn:microsoft.com/office/officeart/2008/layout/AlternatingHexagons"/>
    <dgm:cxn modelId="{57AE3CC3-1602-4C52-8574-A5FD7B134067}" srcId="{835B39A7-B640-4ACD-A8EC-5B373056803A}" destId="{772472E8-2238-4441-BD9A-6C6774983C86}" srcOrd="1" destOrd="0" parTransId="{9A02DBAC-BBEC-47A8-950F-2CA02D6A6935}" sibTransId="{4E5A7422-360D-4553-B3A3-0DDB5D6710DB}"/>
    <dgm:cxn modelId="{9610D401-D906-4360-931A-9BC896A17D3C}" srcId="{835B39A7-B640-4ACD-A8EC-5B373056803A}" destId="{4209F472-2A02-4347-967B-A25E374A38C4}" srcOrd="3" destOrd="0" parTransId="{ECE8669B-AA5C-4471-97F2-474460E61EE9}" sibTransId="{0A9D4091-DF04-4F56-81F1-A28A8D7E0B8C}"/>
    <dgm:cxn modelId="{AA020060-463F-4D33-AB74-E1253817A09F}" type="presOf" srcId="{4209F472-2A02-4347-967B-A25E374A38C4}" destId="{38B14F0E-D51C-42AE-B97D-27C85A266CF7}" srcOrd="0" destOrd="0" presId="urn:microsoft.com/office/officeart/2008/layout/AlternatingHexagons"/>
    <dgm:cxn modelId="{0AA6178E-6A47-4E41-9521-3FC875E73D24}" srcId="{835B39A7-B640-4ACD-A8EC-5B373056803A}" destId="{E5FF747B-693E-43FC-9575-12470C00A40C}" srcOrd="2" destOrd="0" parTransId="{C2FA14FA-78D6-4C72-A8BD-F736147C3F99}" sibTransId="{371D8AC2-2B47-4FA0-858F-F6E6D403A52F}"/>
    <dgm:cxn modelId="{5906B465-B875-4FA8-B84A-7F58D1A5923C}" type="presOf" srcId="{B4FA0E50-8DD0-4554-8C3B-866FB70D35A8}" destId="{1CA51BDA-48E5-4460-984B-51DA35DA52F6}" srcOrd="0" destOrd="0" presId="urn:microsoft.com/office/officeart/2008/layout/AlternatingHexagons"/>
    <dgm:cxn modelId="{E5FE2154-5E22-46ED-A702-FA76D773DFD6}" type="presParOf" srcId="{CA221046-CCFE-4713-A08B-79C2AF371814}" destId="{DF38AD7B-0DB3-44DA-BF3A-B498F809B9F1}" srcOrd="0" destOrd="0" presId="urn:microsoft.com/office/officeart/2008/layout/AlternatingHexagons"/>
    <dgm:cxn modelId="{BDBA7778-04F3-46E0-A9C1-4A7515390EF9}" type="presParOf" srcId="{DF38AD7B-0DB3-44DA-BF3A-B498F809B9F1}" destId="{1CA51BDA-48E5-4460-984B-51DA35DA52F6}" srcOrd="0" destOrd="0" presId="urn:microsoft.com/office/officeart/2008/layout/AlternatingHexagons"/>
    <dgm:cxn modelId="{A685B301-1565-452D-A5E7-1F4F2F8AF813}" type="presParOf" srcId="{DF38AD7B-0DB3-44DA-BF3A-B498F809B9F1}" destId="{D2F5177F-F673-4140-BDCC-F2CD466FD6FF}" srcOrd="1" destOrd="0" presId="urn:microsoft.com/office/officeart/2008/layout/AlternatingHexagons"/>
    <dgm:cxn modelId="{7AD43E78-DF06-4BC4-AF81-80011E2BF7DC}" type="presParOf" srcId="{DF38AD7B-0DB3-44DA-BF3A-B498F809B9F1}" destId="{36A715CF-C8D1-4224-AD8E-9EE6472E2D7B}" srcOrd="2" destOrd="0" presId="urn:microsoft.com/office/officeart/2008/layout/AlternatingHexagons"/>
    <dgm:cxn modelId="{1852035B-F219-4EB8-BB03-677B69928F6C}" type="presParOf" srcId="{DF38AD7B-0DB3-44DA-BF3A-B498F809B9F1}" destId="{D48D311F-711D-4584-8447-758CE8EB7BE7}" srcOrd="3" destOrd="0" presId="urn:microsoft.com/office/officeart/2008/layout/AlternatingHexagons"/>
    <dgm:cxn modelId="{EFA2B5C3-4CCA-40C8-AED0-FA085242F8B3}" type="presParOf" srcId="{DF38AD7B-0DB3-44DA-BF3A-B498F809B9F1}" destId="{2BF03523-17F2-4B24-9AE4-4737BC3FD404}" srcOrd="4" destOrd="0" presId="urn:microsoft.com/office/officeart/2008/layout/AlternatingHexagons"/>
    <dgm:cxn modelId="{C3A748D2-B3EB-44E4-9113-82CAEE3DF966}" type="presParOf" srcId="{CA221046-CCFE-4713-A08B-79C2AF371814}" destId="{9C036FCC-6913-433D-B64D-73CFBAF0EE5C}" srcOrd="1" destOrd="0" presId="urn:microsoft.com/office/officeart/2008/layout/AlternatingHexagons"/>
    <dgm:cxn modelId="{C2A9F3F7-37FF-4129-A9BC-D914556D5F2E}" type="presParOf" srcId="{CA221046-CCFE-4713-A08B-79C2AF371814}" destId="{93ED0DFE-59B7-4BA4-8A27-7006075DB45C}" srcOrd="2" destOrd="0" presId="urn:microsoft.com/office/officeart/2008/layout/AlternatingHexagons"/>
    <dgm:cxn modelId="{7BAE8E17-06F3-438A-BAD9-2AC298692221}" type="presParOf" srcId="{93ED0DFE-59B7-4BA4-8A27-7006075DB45C}" destId="{4275DD61-232F-4BFE-A067-2337A84C874F}" srcOrd="0" destOrd="0" presId="urn:microsoft.com/office/officeart/2008/layout/AlternatingHexagons"/>
    <dgm:cxn modelId="{181E3D93-1634-4B52-9727-7B5CE9D0C073}" type="presParOf" srcId="{93ED0DFE-59B7-4BA4-8A27-7006075DB45C}" destId="{C8A6BF31-D7EF-4F38-89AF-305D868D16F2}" srcOrd="1" destOrd="0" presId="urn:microsoft.com/office/officeart/2008/layout/AlternatingHexagons"/>
    <dgm:cxn modelId="{43F551D0-4474-4A01-B4F6-D8C98C31D755}" type="presParOf" srcId="{93ED0DFE-59B7-4BA4-8A27-7006075DB45C}" destId="{DC141D82-25CE-4383-AE82-7F18ED9BC799}" srcOrd="2" destOrd="0" presId="urn:microsoft.com/office/officeart/2008/layout/AlternatingHexagons"/>
    <dgm:cxn modelId="{31237219-17DD-4753-9E26-8AAD6ADE9D2A}" type="presParOf" srcId="{93ED0DFE-59B7-4BA4-8A27-7006075DB45C}" destId="{240924D1-14CA-499B-BF47-EE0D9312E8D1}" srcOrd="3" destOrd="0" presId="urn:microsoft.com/office/officeart/2008/layout/AlternatingHexagons"/>
    <dgm:cxn modelId="{92416CB8-EBE7-4988-9791-AEE21B52FA16}" type="presParOf" srcId="{93ED0DFE-59B7-4BA4-8A27-7006075DB45C}" destId="{6098E04D-196A-4237-89D8-3B2ED3CDFC07}" srcOrd="4" destOrd="0" presId="urn:microsoft.com/office/officeart/2008/layout/AlternatingHexagons"/>
    <dgm:cxn modelId="{C9439F4D-6C95-4866-8A91-9D3CE75FECDA}" type="presParOf" srcId="{CA221046-CCFE-4713-A08B-79C2AF371814}" destId="{55AD5966-B532-4DB7-9A7E-77EBF59A1763}" srcOrd="3" destOrd="0" presId="urn:microsoft.com/office/officeart/2008/layout/AlternatingHexagons"/>
    <dgm:cxn modelId="{AA05313E-CBEA-4E6C-AEB8-1631889C5AD2}" type="presParOf" srcId="{CA221046-CCFE-4713-A08B-79C2AF371814}" destId="{7055C505-304D-4C23-811B-4583889EAFBE}" srcOrd="4" destOrd="0" presId="urn:microsoft.com/office/officeart/2008/layout/AlternatingHexagons"/>
    <dgm:cxn modelId="{BD59BFE7-D588-41AF-8124-9066E4B62078}" type="presParOf" srcId="{7055C505-304D-4C23-811B-4583889EAFBE}" destId="{0774548A-A708-43A7-9575-E2606873B53C}" srcOrd="0" destOrd="0" presId="urn:microsoft.com/office/officeart/2008/layout/AlternatingHexagons"/>
    <dgm:cxn modelId="{B16A7E05-1E00-47E8-953F-B8E571ADBC72}" type="presParOf" srcId="{7055C505-304D-4C23-811B-4583889EAFBE}" destId="{2EA1D255-E126-4200-B7B2-AEB58D796B33}" srcOrd="1" destOrd="0" presId="urn:microsoft.com/office/officeart/2008/layout/AlternatingHexagons"/>
    <dgm:cxn modelId="{CEFF0545-1227-4D92-B9DA-29DDB8F0A590}" type="presParOf" srcId="{7055C505-304D-4C23-811B-4583889EAFBE}" destId="{1540B4E6-849A-4601-BCCC-4BF35342DA98}" srcOrd="2" destOrd="0" presId="urn:microsoft.com/office/officeart/2008/layout/AlternatingHexagons"/>
    <dgm:cxn modelId="{DD2FE386-B61A-4451-A69D-8735DADF7813}" type="presParOf" srcId="{7055C505-304D-4C23-811B-4583889EAFBE}" destId="{466910BA-5BB0-45D4-84F5-FD2831CBD72D}" srcOrd="3" destOrd="0" presId="urn:microsoft.com/office/officeart/2008/layout/AlternatingHexagons"/>
    <dgm:cxn modelId="{2ED7F364-6AF5-4EE4-9ACC-3043C5DFD4BC}" type="presParOf" srcId="{7055C505-304D-4C23-811B-4583889EAFBE}" destId="{2B307967-B5EF-4139-A347-2CF91A0AFF53}" srcOrd="4" destOrd="0" presId="urn:microsoft.com/office/officeart/2008/layout/AlternatingHexagons"/>
    <dgm:cxn modelId="{F57BD5E4-10DE-41A8-8272-D8301D6F023D}" type="presParOf" srcId="{CA221046-CCFE-4713-A08B-79C2AF371814}" destId="{40B68825-AABB-42B0-9260-1FED679D7946}" srcOrd="5" destOrd="0" presId="urn:microsoft.com/office/officeart/2008/layout/AlternatingHexagons"/>
    <dgm:cxn modelId="{D1DC3EA1-F75A-4491-9DD0-169BCABD9AF7}" type="presParOf" srcId="{CA221046-CCFE-4713-A08B-79C2AF371814}" destId="{10DE85AE-60B6-4139-A65D-0475BAC7CD3C}" srcOrd="6" destOrd="0" presId="urn:microsoft.com/office/officeart/2008/layout/AlternatingHexagons"/>
    <dgm:cxn modelId="{7E668FB7-73C7-464B-A1A2-347450614550}" type="presParOf" srcId="{10DE85AE-60B6-4139-A65D-0475BAC7CD3C}" destId="{38B14F0E-D51C-42AE-B97D-27C85A266CF7}" srcOrd="0" destOrd="0" presId="urn:microsoft.com/office/officeart/2008/layout/AlternatingHexagons"/>
    <dgm:cxn modelId="{CED9972A-86C6-471B-BC0C-1866B535FD42}" type="presParOf" srcId="{10DE85AE-60B6-4139-A65D-0475BAC7CD3C}" destId="{9AE4A3FA-E6AC-4F17-A012-DDE3DC86EDDE}" srcOrd="1" destOrd="0" presId="urn:microsoft.com/office/officeart/2008/layout/AlternatingHexagons"/>
    <dgm:cxn modelId="{D6111C50-05C4-4DC5-AFD6-586F65134EB2}" type="presParOf" srcId="{10DE85AE-60B6-4139-A65D-0475BAC7CD3C}" destId="{4694EB8F-5EC5-45D6-8993-8AC7E431BD36}" srcOrd="2" destOrd="0" presId="urn:microsoft.com/office/officeart/2008/layout/AlternatingHexagons"/>
    <dgm:cxn modelId="{E477CE4E-EF63-41FC-B673-F67C43E4C1BE}" type="presParOf" srcId="{10DE85AE-60B6-4139-A65D-0475BAC7CD3C}" destId="{DE97B614-342C-4DF7-A6DA-7A866F54B81E}" srcOrd="3" destOrd="0" presId="urn:microsoft.com/office/officeart/2008/layout/AlternatingHexagons"/>
    <dgm:cxn modelId="{6F33E9B9-DFCB-4167-B89F-2E68A3D72CB8}" type="presParOf" srcId="{10DE85AE-60B6-4139-A65D-0475BAC7CD3C}" destId="{273CC916-3BEF-4FBC-B180-55329607D8F0}" srcOrd="4" destOrd="0" presId="urn:microsoft.com/office/officeart/2008/layout/AlternatingHexagon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0922F3-6B84-4C0E-9C98-B390EF544AA8}"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hu-HU"/>
        </a:p>
      </dgm:t>
    </dgm:pt>
    <dgm:pt modelId="{E9AC4CCB-099B-4224-8812-B649315A0C1E}">
      <dgm:prSet phldrT="[Szöveg]"/>
      <dgm:spPr/>
      <dgm:t>
        <a:bodyPr/>
        <a:lstStyle/>
        <a:p>
          <a:r>
            <a:rPr lang="hu-HU" dirty="0"/>
            <a:t>Stratégiai szövetség (nem versenytársak között)</a:t>
          </a:r>
        </a:p>
      </dgm:t>
    </dgm:pt>
    <dgm:pt modelId="{81197A9C-F700-4125-A080-35FD29269C0F}" type="parTrans" cxnId="{B2B4AD2F-A93E-4338-AD88-BEFDB3922C00}">
      <dgm:prSet/>
      <dgm:spPr/>
      <dgm:t>
        <a:bodyPr/>
        <a:lstStyle/>
        <a:p>
          <a:endParaRPr lang="hu-HU"/>
        </a:p>
      </dgm:t>
    </dgm:pt>
    <dgm:pt modelId="{8CF20940-F6A2-4441-B6B6-4F46BC5576C4}" type="sibTrans" cxnId="{B2B4AD2F-A93E-4338-AD88-BEFDB3922C00}">
      <dgm:prSet/>
      <dgm:spPr/>
      <dgm:t>
        <a:bodyPr/>
        <a:lstStyle/>
        <a:p>
          <a:endParaRPr lang="hu-HU"/>
        </a:p>
      </dgm:t>
    </dgm:pt>
    <dgm:pt modelId="{42A60414-BFBA-4DA6-8881-525CF2C22623}">
      <dgm:prSet phldrT="[Szöveg]"/>
      <dgm:spPr/>
      <dgm:t>
        <a:bodyPr/>
        <a:lstStyle/>
        <a:p>
          <a:r>
            <a:rPr lang="hu-HU" dirty="0"/>
            <a:t>Stratégiai partnerség (versenytársak között)</a:t>
          </a:r>
        </a:p>
      </dgm:t>
    </dgm:pt>
    <dgm:pt modelId="{FA7A8E46-A1F5-49A6-A91B-63ADF48EA7FD}" type="parTrans" cxnId="{21A29ED8-3B18-402C-8818-E29E86583392}">
      <dgm:prSet/>
      <dgm:spPr/>
      <dgm:t>
        <a:bodyPr/>
        <a:lstStyle/>
        <a:p>
          <a:endParaRPr lang="hu-HU"/>
        </a:p>
      </dgm:t>
    </dgm:pt>
    <dgm:pt modelId="{4EA06CE4-36E5-4E99-AEDF-67E3B96F38D7}" type="sibTrans" cxnId="{21A29ED8-3B18-402C-8818-E29E86583392}">
      <dgm:prSet/>
      <dgm:spPr/>
      <dgm:t>
        <a:bodyPr/>
        <a:lstStyle/>
        <a:p>
          <a:endParaRPr lang="hu-HU"/>
        </a:p>
      </dgm:t>
    </dgm:pt>
    <dgm:pt modelId="{B88BABBB-9A48-4522-8AC6-11A5041DF197}">
      <dgm:prSet phldrT="[Szöveg]"/>
      <dgm:spPr/>
      <dgm:t>
        <a:bodyPr/>
        <a:lstStyle/>
        <a:p>
          <a:r>
            <a:rPr lang="hu-HU" dirty="0"/>
            <a:t>Vegyesvállalatok (új üzletágak fejlesztése)</a:t>
          </a:r>
        </a:p>
      </dgm:t>
    </dgm:pt>
    <dgm:pt modelId="{DB9A6F96-0660-4DC3-8E07-485BCB3ACEC7}" type="parTrans" cxnId="{AE7B62A3-4861-4A06-87FD-609F98B9A47A}">
      <dgm:prSet/>
      <dgm:spPr/>
      <dgm:t>
        <a:bodyPr/>
        <a:lstStyle/>
        <a:p>
          <a:endParaRPr lang="hu-HU"/>
        </a:p>
      </dgm:t>
    </dgm:pt>
    <dgm:pt modelId="{B4C0D6C4-36D4-4700-9EB8-5A5A4F17D625}" type="sibTrans" cxnId="{AE7B62A3-4861-4A06-87FD-609F98B9A47A}">
      <dgm:prSet/>
      <dgm:spPr/>
      <dgm:t>
        <a:bodyPr/>
        <a:lstStyle/>
        <a:p>
          <a:endParaRPr lang="hu-HU"/>
        </a:p>
      </dgm:t>
    </dgm:pt>
    <dgm:pt modelId="{317240BE-266A-409B-B338-5FCDBEAFFD03}">
      <dgm:prSet phldrT="[Szöveg]"/>
      <dgm:spPr/>
      <dgm:t>
        <a:bodyPr/>
        <a:lstStyle/>
        <a:p>
          <a:r>
            <a:rPr lang="hu-HU" dirty="0"/>
            <a:t>Vevő-beszállító kapcsolat</a:t>
          </a:r>
        </a:p>
      </dgm:t>
    </dgm:pt>
    <dgm:pt modelId="{722A56D4-A75D-406E-8B54-D954A442065E}" type="parTrans" cxnId="{DF9C867C-7489-48E7-97E5-4B69E4E97FAC}">
      <dgm:prSet/>
      <dgm:spPr/>
      <dgm:t>
        <a:bodyPr/>
        <a:lstStyle/>
        <a:p>
          <a:endParaRPr lang="hu-HU"/>
        </a:p>
      </dgm:t>
    </dgm:pt>
    <dgm:pt modelId="{049BE256-A316-4A0A-9CB6-DDCE5E3674AB}" type="sibTrans" cxnId="{DF9C867C-7489-48E7-97E5-4B69E4E97FAC}">
      <dgm:prSet/>
      <dgm:spPr/>
      <dgm:t>
        <a:bodyPr/>
        <a:lstStyle/>
        <a:p>
          <a:endParaRPr lang="hu-HU"/>
        </a:p>
      </dgm:t>
    </dgm:pt>
    <dgm:pt modelId="{715C4688-5B85-459C-A248-D783C0D4D5A7}">
      <dgm:prSet/>
      <dgm:spPr/>
      <dgm:t>
        <a:bodyPr/>
        <a:lstStyle/>
        <a:p>
          <a:endParaRPr lang="hu-HU" dirty="0"/>
        </a:p>
      </dgm:t>
    </dgm:pt>
    <dgm:pt modelId="{571DAA03-7330-40D7-9396-3A0A2CC7A2EF}" type="parTrans" cxnId="{AFAB1066-E6C2-4755-8693-4DE03A8717A4}">
      <dgm:prSet/>
      <dgm:spPr/>
      <dgm:t>
        <a:bodyPr/>
        <a:lstStyle/>
        <a:p>
          <a:endParaRPr lang="hu-HU"/>
        </a:p>
      </dgm:t>
    </dgm:pt>
    <dgm:pt modelId="{AE5D9062-3D51-42E6-8368-CEBFEAB9440A}" type="sibTrans" cxnId="{AFAB1066-E6C2-4755-8693-4DE03A8717A4}">
      <dgm:prSet/>
      <dgm:spPr/>
      <dgm:t>
        <a:bodyPr/>
        <a:lstStyle/>
        <a:p>
          <a:endParaRPr lang="hu-HU"/>
        </a:p>
      </dgm:t>
    </dgm:pt>
    <dgm:pt modelId="{11BFACB7-E8BA-430E-B6E9-1C6CFDF42138}">
      <dgm:prSet/>
      <dgm:spPr/>
      <dgm:t>
        <a:bodyPr/>
        <a:lstStyle/>
        <a:p>
          <a:endParaRPr lang="en-GB"/>
        </a:p>
      </dgm:t>
    </dgm:pt>
    <dgm:pt modelId="{DEA9108D-24E0-4A30-8477-E71DE4481BA5}" type="parTrans" cxnId="{9E27B6B2-9873-4303-A788-B1500C09A696}">
      <dgm:prSet/>
      <dgm:spPr/>
      <dgm:t>
        <a:bodyPr/>
        <a:lstStyle/>
        <a:p>
          <a:endParaRPr lang="hu-HU"/>
        </a:p>
      </dgm:t>
    </dgm:pt>
    <dgm:pt modelId="{8E8F6B8E-3D9D-4830-969B-1F52107BC148}" type="sibTrans" cxnId="{9E27B6B2-9873-4303-A788-B1500C09A696}">
      <dgm:prSet/>
      <dgm:spPr/>
      <dgm:t>
        <a:bodyPr/>
        <a:lstStyle/>
        <a:p>
          <a:endParaRPr lang="hu-HU"/>
        </a:p>
      </dgm:t>
    </dgm:pt>
    <dgm:pt modelId="{AA5ACF75-A2B0-4971-AB12-4B0DE7959B36}" type="pres">
      <dgm:prSet presAssocID="{190922F3-6B84-4C0E-9C98-B390EF544AA8}" presName="matrix" presStyleCnt="0">
        <dgm:presLayoutVars>
          <dgm:chMax val="1"/>
          <dgm:dir/>
          <dgm:resizeHandles val="exact"/>
        </dgm:presLayoutVars>
      </dgm:prSet>
      <dgm:spPr/>
      <dgm:t>
        <a:bodyPr/>
        <a:lstStyle/>
        <a:p>
          <a:endParaRPr lang="en-GB"/>
        </a:p>
      </dgm:t>
    </dgm:pt>
    <dgm:pt modelId="{0FEE37E2-74DC-4181-921F-4EA3F2A05A9F}" type="pres">
      <dgm:prSet presAssocID="{190922F3-6B84-4C0E-9C98-B390EF544AA8}" presName="diamond" presStyleLbl="bgShp" presStyleIdx="0" presStyleCnt="1" custLinFactNeighborX="-45" custLinFactNeighborY="862"/>
      <dgm:spPr/>
    </dgm:pt>
    <dgm:pt modelId="{B92DAF08-9A7B-491D-ADF9-03E220E02D12}" type="pres">
      <dgm:prSet presAssocID="{190922F3-6B84-4C0E-9C98-B390EF544AA8}" presName="quad1" presStyleLbl="node1" presStyleIdx="0" presStyleCnt="4">
        <dgm:presLayoutVars>
          <dgm:chMax val="0"/>
          <dgm:chPref val="0"/>
          <dgm:bulletEnabled val="1"/>
        </dgm:presLayoutVars>
      </dgm:prSet>
      <dgm:spPr/>
      <dgm:t>
        <a:bodyPr/>
        <a:lstStyle/>
        <a:p>
          <a:endParaRPr lang="en-GB"/>
        </a:p>
      </dgm:t>
    </dgm:pt>
    <dgm:pt modelId="{13EA69A9-FBAD-43BB-A516-393552BF8485}" type="pres">
      <dgm:prSet presAssocID="{190922F3-6B84-4C0E-9C98-B390EF544AA8}" presName="quad2" presStyleLbl="node1" presStyleIdx="1" presStyleCnt="4">
        <dgm:presLayoutVars>
          <dgm:chMax val="0"/>
          <dgm:chPref val="0"/>
          <dgm:bulletEnabled val="1"/>
        </dgm:presLayoutVars>
      </dgm:prSet>
      <dgm:spPr/>
      <dgm:t>
        <a:bodyPr/>
        <a:lstStyle/>
        <a:p>
          <a:endParaRPr lang="en-GB"/>
        </a:p>
      </dgm:t>
    </dgm:pt>
    <dgm:pt modelId="{34ACD366-94D9-410B-BFA0-33E907678B90}" type="pres">
      <dgm:prSet presAssocID="{190922F3-6B84-4C0E-9C98-B390EF544AA8}" presName="quad3" presStyleLbl="node1" presStyleIdx="2" presStyleCnt="4">
        <dgm:presLayoutVars>
          <dgm:chMax val="0"/>
          <dgm:chPref val="0"/>
          <dgm:bulletEnabled val="1"/>
        </dgm:presLayoutVars>
      </dgm:prSet>
      <dgm:spPr/>
      <dgm:t>
        <a:bodyPr/>
        <a:lstStyle/>
        <a:p>
          <a:endParaRPr lang="en-GB"/>
        </a:p>
      </dgm:t>
    </dgm:pt>
    <dgm:pt modelId="{3DBF1A6A-0BF1-4ED6-B7E1-CA0F7DD12A13}" type="pres">
      <dgm:prSet presAssocID="{190922F3-6B84-4C0E-9C98-B390EF544AA8}" presName="quad4" presStyleLbl="node1" presStyleIdx="3" presStyleCnt="4">
        <dgm:presLayoutVars>
          <dgm:chMax val="0"/>
          <dgm:chPref val="0"/>
          <dgm:bulletEnabled val="1"/>
        </dgm:presLayoutVars>
      </dgm:prSet>
      <dgm:spPr/>
      <dgm:t>
        <a:bodyPr/>
        <a:lstStyle/>
        <a:p>
          <a:endParaRPr lang="en-GB"/>
        </a:p>
      </dgm:t>
    </dgm:pt>
  </dgm:ptLst>
  <dgm:cxnLst>
    <dgm:cxn modelId="{2CF033A1-76FD-4704-B50E-072FEAAF51E2}" type="presOf" srcId="{42A60414-BFBA-4DA6-8881-525CF2C22623}" destId="{13EA69A9-FBAD-43BB-A516-393552BF8485}" srcOrd="0" destOrd="0" presId="urn:microsoft.com/office/officeart/2005/8/layout/matrix3"/>
    <dgm:cxn modelId="{00726BF2-362C-4F25-9481-A6740F13EA2E}" type="presOf" srcId="{317240BE-266A-409B-B338-5FCDBEAFFD03}" destId="{3DBF1A6A-0BF1-4ED6-B7E1-CA0F7DD12A13}" srcOrd="0" destOrd="0" presId="urn:microsoft.com/office/officeart/2005/8/layout/matrix3"/>
    <dgm:cxn modelId="{9E27B6B2-9873-4303-A788-B1500C09A696}" srcId="{715C4688-5B85-459C-A248-D783C0D4D5A7}" destId="{11BFACB7-E8BA-430E-B6E9-1C6CFDF42138}" srcOrd="0" destOrd="0" parTransId="{DEA9108D-24E0-4A30-8477-E71DE4481BA5}" sibTransId="{8E8F6B8E-3D9D-4830-969B-1F52107BC148}"/>
    <dgm:cxn modelId="{DF9C867C-7489-48E7-97E5-4B69E4E97FAC}" srcId="{190922F3-6B84-4C0E-9C98-B390EF544AA8}" destId="{317240BE-266A-409B-B338-5FCDBEAFFD03}" srcOrd="3" destOrd="0" parTransId="{722A56D4-A75D-406E-8B54-D954A442065E}" sibTransId="{049BE256-A316-4A0A-9CB6-DDCE5E3674AB}"/>
    <dgm:cxn modelId="{88423558-56D6-4501-96F6-EA02F771C976}" type="presOf" srcId="{190922F3-6B84-4C0E-9C98-B390EF544AA8}" destId="{AA5ACF75-A2B0-4971-AB12-4B0DE7959B36}" srcOrd="0" destOrd="0" presId="urn:microsoft.com/office/officeart/2005/8/layout/matrix3"/>
    <dgm:cxn modelId="{3C071C1D-A513-4BC5-8943-C15D6BEAE1DB}" type="presOf" srcId="{B88BABBB-9A48-4522-8AC6-11A5041DF197}" destId="{34ACD366-94D9-410B-BFA0-33E907678B90}" srcOrd="0" destOrd="0" presId="urn:microsoft.com/office/officeart/2005/8/layout/matrix3"/>
    <dgm:cxn modelId="{21A29ED8-3B18-402C-8818-E29E86583392}" srcId="{190922F3-6B84-4C0E-9C98-B390EF544AA8}" destId="{42A60414-BFBA-4DA6-8881-525CF2C22623}" srcOrd="1" destOrd="0" parTransId="{FA7A8E46-A1F5-49A6-A91B-63ADF48EA7FD}" sibTransId="{4EA06CE4-36E5-4E99-AEDF-67E3B96F38D7}"/>
    <dgm:cxn modelId="{B2B4AD2F-A93E-4338-AD88-BEFDB3922C00}" srcId="{190922F3-6B84-4C0E-9C98-B390EF544AA8}" destId="{E9AC4CCB-099B-4224-8812-B649315A0C1E}" srcOrd="0" destOrd="0" parTransId="{81197A9C-F700-4125-A080-35FD29269C0F}" sibTransId="{8CF20940-F6A2-4441-B6B6-4F46BC5576C4}"/>
    <dgm:cxn modelId="{AE7B62A3-4861-4A06-87FD-609F98B9A47A}" srcId="{190922F3-6B84-4C0E-9C98-B390EF544AA8}" destId="{B88BABBB-9A48-4522-8AC6-11A5041DF197}" srcOrd="2" destOrd="0" parTransId="{DB9A6F96-0660-4DC3-8E07-485BCB3ACEC7}" sibTransId="{B4C0D6C4-36D4-4700-9EB8-5A5A4F17D625}"/>
    <dgm:cxn modelId="{98BADA06-EF69-4A1C-ADF6-D484DD70EE0F}" type="presOf" srcId="{E9AC4CCB-099B-4224-8812-B649315A0C1E}" destId="{B92DAF08-9A7B-491D-ADF9-03E220E02D12}" srcOrd="0" destOrd="0" presId="urn:microsoft.com/office/officeart/2005/8/layout/matrix3"/>
    <dgm:cxn modelId="{AFAB1066-E6C2-4755-8693-4DE03A8717A4}" srcId="{190922F3-6B84-4C0E-9C98-B390EF544AA8}" destId="{715C4688-5B85-459C-A248-D783C0D4D5A7}" srcOrd="4" destOrd="0" parTransId="{571DAA03-7330-40D7-9396-3A0A2CC7A2EF}" sibTransId="{AE5D9062-3D51-42E6-8368-CEBFEAB9440A}"/>
    <dgm:cxn modelId="{FCF83AA9-60D3-4D17-9118-DDBE67C4AABE}" type="presParOf" srcId="{AA5ACF75-A2B0-4971-AB12-4B0DE7959B36}" destId="{0FEE37E2-74DC-4181-921F-4EA3F2A05A9F}" srcOrd="0" destOrd="0" presId="urn:microsoft.com/office/officeart/2005/8/layout/matrix3"/>
    <dgm:cxn modelId="{FEE12150-43E9-4BC7-8A59-BB63B4C27382}" type="presParOf" srcId="{AA5ACF75-A2B0-4971-AB12-4B0DE7959B36}" destId="{B92DAF08-9A7B-491D-ADF9-03E220E02D12}" srcOrd="1" destOrd="0" presId="urn:microsoft.com/office/officeart/2005/8/layout/matrix3"/>
    <dgm:cxn modelId="{7A18DDBE-43FA-4633-8084-D12226F1A77B}" type="presParOf" srcId="{AA5ACF75-A2B0-4971-AB12-4B0DE7959B36}" destId="{13EA69A9-FBAD-43BB-A516-393552BF8485}" srcOrd="2" destOrd="0" presId="urn:microsoft.com/office/officeart/2005/8/layout/matrix3"/>
    <dgm:cxn modelId="{00F7E90E-3B23-4ED8-A117-A257B0DDD235}" type="presParOf" srcId="{AA5ACF75-A2B0-4971-AB12-4B0DE7959B36}" destId="{34ACD366-94D9-410B-BFA0-33E907678B90}" srcOrd="3" destOrd="0" presId="urn:microsoft.com/office/officeart/2005/8/layout/matrix3"/>
    <dgm:cxn modelId="{5B96706C-8510-4735-B55B-9C690F46421E}" type="presParOf" srcId="{AA5ACF75-A2B0-4971-AB12-4B0DE7959B36}" destId="{3DBF1A6A-0BF1-4ED6-B7E1-CA0F7DD12A13}"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52C917-2F05-4311-BC23-4D1B47D3EC58}" type="doc">
      <dgm:prSet loTypeId="urn:microsoft.com/office/officeart/2008/layout/VerticalAccentList" loCatId="list" qsTypeId="urn:microsoft.com/office/officeart/2005/8/quickstyle/simple1" qsCatId="simple" csTypeId="urn:microsoft.com/office/officeart/2005/8/colors/colorful2" csCatId="colorful" phldr="1"/>
      <dgm:spPr/>
      <dgm:t>
        <a:bodyPr/>
        <a:lstStyle/>
        <a:p>
          <a:endParaRPr lang="hu-HU"/>
        </a:p>
      </dgm:t>
    </dgm:pt>
    <dgm:pt modelId="{4FF70411-4A9F-44EB-930B-A528C9D45560}">
      <dgm:prSet phldrT="[Szöveg]"/>
      <dgm:spPr/>
      <dgm:t>
        <a:bodyPr/>
        <a:lstStyle/>
        <a:p>
          <a:pPr>
            <a:buFont typeface="Arial" panose="020B0604020202020204" pitchFamily="34" charset="0"/>
            <a:buChar char="•"/>
          </a:pPr>
          <a:r>
            <a:rPr lang="hu-HU"/>
            <a:t>Kik a versenytársaim, és hol vannak?</a:t>
          </a:r>
        </a:p>
      </dgm:t>
    </dgm:pt>
    <dgm:pt modelId="{6ED77319-2CCD-4077-B47C-2AEB370B986D}" type="parTrans" cxnId="{A4FEBE08-BA17-4E45-B9A1-F6C1F20A12DF}">
      <dgm:prSet/>
      <dgm:spPr/>
      <dgm:t>
        <a:bodyPr/>
        <a:lstStyle/>
        <a:p>
          <a:endParaRPr lang="hu-HU"/>
        </a:p>
      </dgm:t>
    </dgm:pt>
    <dgm:pt modelId="{581B2246-5C7F-4C8D-AEFE-CC4E1631F68D}" type="sibTrans" cxnId="{A4FEBE08-BA17-4E45-B9A1-F6C1F20A12DF}">
      <dgm:prSet/>
      <dgm:spPr/>
      <dgm:t>
        <a:bodyPr/>
        <a:lstStyle/>
        <a:p>
          <a:endParaRPr lang="hu-HU"/>
        </a:p>
      </dgm:t>
    </dgm:pt>
    <dgm:pt modelId="{DEC28EC8-DB8F-4D9C-AA2A-A90891AF706A}">
      <dgm:prSet phldrT="[Szöveg]"/>
      <dgm:spPr/>
      <dgm:t>
        <a:bodyPr/>
        <a:lstStyle/>
        <a:p>
          <a:pPr>
            <a:buFont typeface="Arial" panose="020B0604020202020204" pitchFamily="34" charset="0"/>
            <a:buChar char="•"/>
          </a:pPr>
          <a:r>
            <a:rPr lang="hu-HU" dirty="0"/>
            <a:t>Azonos vagy helyettesítő terméket kínálnak?</a:t>
          </a:r>
        </a:p>
      </dgm:t>
    </dgm:pt>
    <dgm:pt modelId="{018F8638-5970-48D8-B070-920802DC23F8}" type="parTrans" cxnId="{AF2B829B-3B08-43E2-A489-F85B3169C934}">
      <dgm:prSet/>
      <dgm:spPr/>
      <dgm:t>
        <a:bodyPr/>
        <a:lstStyle/>
        <a:p>
          <a:endParaRPr lang="hu-HU"/>
        </a:p>
      </dgm:t>
    </dgm:pt>
    <dgm:pt modelId="{5DD7E26A-F21D-4834-AAAD-6CC9D04BF915}" type="sibTrans" cxnId="{AF2B829B-3B08-43E2-A489-F85B3169C934}">
      <dgm:prSet/>
      <dgm:spPr/>
      <dgm:t>
        <a:bodyPr/>
        <a:lstStyle/>
        <a:p>
          <a:endParaRPr lang="hu-HU"/>
        </a:p>
      </dgm:t>
    </dgm:pt>
    <dgm:pt modelId="{9341FA71-CCB3-4DAE-85A0-E5CC26D8B380}">
      <dgm:prSet phldrT="[Szöveg]"/>
      <dgm:spPr/>
      <dgm:t>
        <a:bodyPr/>
        <a:lstStyle/>
        <a:p>
          <a:pPr>
            <a:buFont typeface="Arial" panose="020B0604020202020204" pitchFamily="34" charset="0"/>
            <a:buChar char="•"/>
          </a:pPr>
          <a:r>
            <a:rPr lang="hu-HU" dirty="0"/>
            <a:t>Mennyiben fed át a célcsoportunk?</a:t>
          </a:r>
        </a:p>
      </dgm:t>
    </dgm:pt>
    <dgm:pt modelId="{0A836F40-8CB7-4BD4-A16A-764D88B6DC65}" type="parTrans" cxnId="{8A7F8863-E7D1-4A56-A7E7-ED67672457B9}">
      <dgm:prSet/>
      <dgm:spPr/>
      <dgm:t>
        <a:bodyPr/>
        <a:lstStyle/>
        <a:p>
          <a:endParaRPr lang="hu-HU"/>
        </a:p>
      </dgm:t>
    </dgm:pt>
    <dgm:pt modelId="{FE5E71A0-D373-4C14-B8E3-34566C65AFD8}" type="sibTrans" cxnId="{8A7F8863-E7D1-4A56-A7E7-ED67672457B9}">
      <dgm:prSet/>
      <dgm:spPr/>
      <dgm:t>
        <a:bodyPr/>
        <a:lstStyle/>
        <a:p>
          <a:endParaRPr lang="hu-HU"/>
        </a:p>
      </dgm:t>
    </dgm:pt>
    <dgm:pt modelId="{366D667F-32DA-480B-A7E9-486F85ACDB3D}">
      <dgm:prSet phldrT="[Szöveg]"/>
      <dgm:spPr/>
      <dgm:t>
        <a:bodyPr/>
        <a:lstStyle/>
        <a:p>
          <a:r>
            <a:rPr lang="hu-HU" dirty="0"/>
            <a:t>Mióta működnek?</a:t>
          </a:r>
        </a:p>
      </dgm:t>
    </dgm:pt>
    <dgm:pt modelId="{DD37B35D-07BE-463D-AA22-2DF690713C62}" type="parTrans" cxnId="{2EAF4A24-A63A-4FE5-9E5D-DA478D9B6784}">
      <dgm:prSet/>
      <dgm:spPr/>
      <dgm:t>
        <a:bodyPr/>
        <a:lstStyle/>
        <a:p>
          <a:endParaRPr lang="hu-HU"/>
        </a:p>
      </dgm:t>
    </dgm:pt>
    <dgm:pt modelId="{2F02AAF7-4B7E-4310-A71E-1E89299F5142}" type="sibTrans" cxnId="{2EAF4A24-A63A-4FE5-9E5D-DA478D9B6784}">
      <dgm:prSet/>
      <dgm:spPr/>
      <dgm:t>
        <a:bodyPr/>
        <a:lstStyle/>
        <a:p>
          <a:endParaRPr lang="hu-HU"/>
        </a:p>
      </dgm:t>
    </dgm:pt>
    <dgm:pt modelId="{EFB8CC05-4317-4FF6-8EAE-A881C1E930B4}">
      <dgm:prSet phldrT="[Szöveg]"/>
      <dgm:spPr/>
      <dgm:t>
        <a:bodyPr/>
        <a:lstStyle/>
        <a:p>
          <a:r>
            <a:rPr lang="hu-HU" dirty="0"/>
            <a:t>Voltak-e fordulópontjaik?</a:t>
          </a:r>
        </a:p>
      </dgm:t>
    </dgm:pt>
    <dgm:pt modelId="{6040FD6D-87C1-4F5D-AEE1-555FE5EE4FE2}" type="parTrans" cxnId="{0ED3BD7A-7F63-4DB1-A723-C9EF0EEA6203}">
      <dgm:prSet/>
      <dgm:spPr/>
      <dgm:t>
        <a:bodyPr/>
        <a:lstStyle/>
        <a:p>
          <a:endParaRPr lang="hu-HU"/>
        </a:p>
      </dgm:t>
    </dgm:pt>
    <dgm:pt modelId="{9DA95A0D-CC20-404B-89C0-79AF1EAA379F}" type="sibTrans" cxnId="{0ED3BD7A-7F63-4DB1-A723-C9EF0EEA6203}">
      <dgm:prSet/>
      <dgm:spPr/>
      <dgm:t>
        <a:bodyPr/>
        <a:lstStyle/>
        <a:p>
          <a:endParaRPr lang="hu-HU"/>
        </a:p>
      </dgm:t>
    </dgm:pt>
    <dgm:pt modelId="{BAFEB366-C012-4F8B-A6EF-558D4B5AAFE1}">
      <dgm:prSet phldrT="[Szöveg]"/>
      <dgm:spPr/>
      <dgm:t>
        <a:bodyPr/>
        <a:lstStyle/>
        <a:p>
          <a:pPr>
            <a:buFont typeface="Arial" panose="020B0604020202020204" pitchFamily="34" charset="0"/>
            <a:buChar char="•"/>
          </a:pPr>
          <a:r>
            <a:rPr lang="hu-HU"/>
            <a:t>Mekkorák? Milyen a pénzügyi helyzetük?</a:t>
          </a:r>
          <a:endParaRPr lang="hu-HU" dirty="0"/>
        </a:p>
      </dgm:t>
    </dgm:pt>
    <dgm:pt modelId="{FECAEAE1-F17F-4CA8-8AC4-6A6FD715EF42}" type="parTrans" cxnId="{F9A8D7FC-4919-4C59-8ADD-F1D3693CD584}">
      <dgm:prSet/>
      <dgm:spPr/>
      <dgm:t>
        <a:bodyPr/>
        <a:lstStyle/>
        <a:p>
          <a:endParaRPr lang="hu-HU"/>
        </a:p>
      </dgm:t>
    </dgm:pt>
    <dgm:pt modelId="{8F2DCE70-97B5-403C-A0EB-B941C02F93A4}" type="sibTrans" cxnId="{F9A8D7FC-4919-4C59-8ADD-F1D3693CD584}">
      <dgm:prSet/>
      <dgm:spPr/>
      <dgm:t>
        <a:bodyPr/>
        <a:lstStyle/>
        <a:p>
          <a:endParaRPr lang="hu-HU"/>
        </a:p>
      </dgm:t>
    </dgm:pt>
    <dgm:pt modelId="{BAD634C1-703B-43D2-99E7-E77029DD24E7}">
      <dgm:prSet phldrT="[Szöveg]"/>
      <dgm:spPr/>
      <dgm:t>
        <a:bodyPr/>
        <a:lstStyle/>
        <a:p>
          <a:pPr>
            <a:buFont typeface="Arial" panose="020B0604020202020204" pitchFamily="34" charset="0"/>
            <a:buChar char="•"/>
          </a:pPr>
          <a:r>
            <a:rPr lang="hu-HU"/>
            <a:t>Milyen előnyöket kínálnak a vevőknek?</a:t>
          </a:r>
          <a:endParaRPr lang="hu-HU" dirty="0"/>
        </a:p>
      </dgm:t>
    </dgm:pt>
    <dgm:pt modelId="{BD19A5CF-54B1-48F6-A2DA-3EA057357020}" type="parTrans" cxnId="{5C568E02-8C7F-43EA-A35E-52B709D40665}">
      <dgm:prSet/>
      <dgm:spPr/>
      <dgm:t>
        <a:bodyPr/>
        <a:lstStyle/>
        <a:p>
          <a:endParaRPr lang="hu-HU"/>
        </a:p>
      </dgm:t>
    </dgm:pt>
    <dgm:pt modelId="{13820483-D6E0-4EC6-BA35-21CB42139BCC}" type="sibTrans" cxnId="{5C568E02-8C7F-43EA-A35E-52B709D40665}">
      <dgm:prSet/>
      <dgm:spPr/>
      <dgm:t>
        <a:bodyPr/>
        <a:lstStyle/>
        <a:p>
          <a:endParaRPr lang="hu-HU"/>
        </a:p>
      </dgm:t>
    </dgm:pt>
    <dgm:pt modelId="{27E28EBE-79E1-4726-A96F-157F5C408996}">
      <dgm:prSet phldrT="[Szöveg]"/>
      <dgm:spPr/>
      <dgm:t>
        <a:bodyPr/>
        <a:lstStyle/>
        <a:p>
          <a:pPr>
            <a:buFont typeface="Arial" panose="020B0604020202020204" pitchFamily="34" charset="0"/>
            <a:buChar char="•"/>
          </a:pPr>
          <a:r>
            <a:rPr lang="hu-HU" dirty="0"/>
            <a:t>Milyenek az áraik, milyen az árpolitikájuk? </a:t>
          </a:r>
        </a:p>
      </dgm:t>
    </dgm:pt>
    <dgm:pt modelId="{FF01C778-AE71-4B3F-843A-63317FA1ED01}" type="parTrans" cxnId="{83B94234-1C61-4C04-9586-062A05CF905E}">
      <dgm:prSet/>
      <dgm:spPr/>
      <dgm:t>
        <a:bodyPr/>
        <a:lstStyle/>
        <a:p>
          <a:endParaRPr lang="hu-HU"/>
        </a:p>
      </dgm:t>
    </dgm:pt>
    <dgm:pt modelId="{2BC85238-A478-41E4-9958-598EB974D4D2}" type="sibTrans" cxnId="{83B94234-1C61-4C04-9586-062A05CF905E}">
      <dgm:prSet/>
      <dgm:spPr/>
      <dgm:t>
        <a:bodyPr/>
        <a:lstStyle/>
        <a:p>
          <a:endParaRPr lang="hu-HU"/>
        </a:p>
      </dgm:t>
    </dgm:pt>
    <dgm:pt modelId="{7F11D090-FDC7-4027-BC74-67892FFB2962}">
      <dgm:prSet phldrT="[Szöveg]"/>
      <dgm:spPr/>
      <dgm:t>
        <a:bodyPr/>
        <a:lstStyle/>
        <a:p>
          <a:pPr>
            <a:buFont typeface="Arial" panose="020B0604020202020204" pitchFamily="34" charset="0"/>
            <a:buChar char="•"/>
          </a:pPr>
          <a:r>
            <a:rPr lang="hu-HU" dirty="0"/>
            <a:t>Milyen az ügyfélkezelésük?</a:t>
          </a:r>
        </a:p>
      </dgm:t>
    </dgm:pt>
    <dgm:pt modelId="{09AA260D-0C31-4475-B46E-8ED934FCF28D}" type="parTrans" cxnId="{D3F36431-8289-46EA-B59F-CD0B430D4A8C}">
      <dgm:prSet/>
      <dgm:spPr/>
      <dgm:t>
        <a:bodyPr/>
        <a:lstStyle/>
        <a:p>
          <a:endParaRPr lang="hu-HU"/>
        </a:p>
      </dgm:t>
    </dgm:pt>
    <dgm:pt modelId="{39FBCF1E-C780-4239-AF7C-839AF9F6C6AB}" type="sibTrans" cxnId="{D3F36431-8289-46EA-B59F-CD0B430D4A8C}">
      <dgm:prSet/>
      <dgm:spPr/>
      <dgm:t>
        <a:bodyPr/>
        <a:lstStyle/>
        <a:p>
          <a:endParaRPr lang="hu-HU"/>
        </a:p>
      </dgm:t>
    </dgm:pt>
    <dgm:pt modelId="{8D35CC5D-1D7D-4661-A4C7-874B90AB53C0}">
      <dgm:prSet phldrT="[Szöveg]"/>
      <dgm:spPr/>
      <dgm:t>
        <a:bodyPr/>
        <a:lstStyle/>
        <a:p>
          <a:pPr>
            <a:buFont typeface="Arial" panose="020B0604020202020204" pitchFamily="34" charset="0"/>
            <a:buChar char="•"/>
          </a:pPr>
          <a:r>
            <a:rPr lang="hu-HU" dirty="0"/>
            <a:t>Milyen	a marketingjük? Van-e </a:t>
          </a:r>
          <a:r>
            <a:rPr lang="hu-HU" dirty="0" err="1"/>
            <a:t>arculatuk</a:t>
          </a:r>
          <a:r>
            <a:rPr lang="hu-HU" dirty="0"/>
            <a:t>? Kommunikációs tevékenységük intenzitása?</a:t>
          </a:r>
        </a:p>
      </dgm:t>
    </dgm:pt>
    <dgm:pt modelId="{90DE3064-3858-4285-A0DB-09BC8F38C5D6}" type="parTrans" cxnId="{813D55CB-6195-45FA-9084-3E922988C69F}">
      <dgm:prSet/>
      <dgm:spPr/>
      <dgm:t>
        <a:bodyPr/>
        <a:lstStyle/>
        <a:p>
          <a:endParaRPr lang="hu-HU"/>
        </a:p>
      </dgm:t>
    </dgm:pt>
    <dgm:pt modelId="{34125EFC-41C8-4527-B5CC-FB07B466081B}" type="sibTrans" cxnId="{813D55CB-6195-45FA-9084-3E922988C69F}">
      <dgm:prSet/>
      <dgm:spPr/>
      <dgm:t>
        <a:bodyPr/>
        <a:lstStyle/>
        <a:p>
          <a:endParaRPr lang="hu-HU"/>
        </a:p>
      </dgm:t>
    </dgm:pt>
    <dgm:pt modelId="{B4B08910-6B0E-4153-AAFB-8C0D82D6281C}">
      <dgm:prSet phldrT="[Szöveg]"/>
      <dgm:spPr/>
      <dgm:t>
        <a:bodyPr/>
        <a:lstStyle/>
        <a:p>
          <a:pPr>
            <a:buFont typeface="Arial" panose="020B0604020202020204" pitchFamily="34" charset="0"/>
            <a:buChar char="•"/>
          </a:pPr>
          <a:r>
            <a:rPr lang="hu-HU" dirty="0"/>
            <a:t>Miben tudnánk náluk jobbak lenni / miben vagyunk jobbak náluk?</a:t>
          </a:r>
        </a:p>
      </dgm:t>
    </dgm:pt>
    <dgm:pt modelId="{1640A8AE-CF73-4C15-9F1E-2E6B4AF1B8C9}" type="parTrans" cxnId="{65F5FCD9-F0C2-480F-9578-12BA759395DC}">
      <dgm:prSet/>
      <dgm:spPr/>
      <dgm:t>
        <a:bodyPr/>
        <a:lstStyle/>
        <a:p>
          <a:endParaRPr lang="hu-HU"/>
        </a:p>
      </dgm:t>
    </dgm:pt>
    <dgm:pt modelId="{030F73FF-53A5-47EC-A076-17003A1B0413}" type="sibTrans" cxnId="{65F5FCD9-F0C2-480F-9578-12BA759395DC}">
      <dgm:prSet/>
      <dgm:spPr/>
      <dgm:t>
        <a:bodyPr/>
        <a:lstStyle/>
        <a:p>
          <a:endParaRPr lang="hu-HU"/>
        </a:p>
      </dgm:t>
    </dgm:pt>
    <dgm:pt modelId="{3BC084B0-F24F-4273-B7D5-E43364B56C94}">
      <dgm:prSet phldrT="[Szöveg]"/>
      <dgm:spPr/>
      <dgm:t>
        <a:bodyPr/>
        <a:lstStyle/>
        <a:p>
          <a:pPr>
            <a:buFont typeface="Arial" panose="020B0604020202020204" pitchFamily="34" charset="0"/>
            <a:buChar char="•"/>
          </a:pPr>
          <a:r>
            <a:rPr lang="hu-HU" dirty="0"/>
            <a:t>Mit tanulhatunk Tőlük? </a:t>
          </a:r>
        </a:p>
      </dgm:t>
    </dgm:pt>
    <dgm:pt modelId="{040D16BC-19B4-4818-A55B-D05187DADCC4}" type="parTrans" cxnId="{30302C94-81A1-4049-B1B7-5412A175D048}">
      <dgm:prSet/>
      <dgm:spPr/>
      <dgm:t>
        <a:bodyPr/>
        <a:lstStyle/>
        <a:p>
          <a:endParaRPr lang="hu-HU"/>
        </a:p>
      </dgm:t>
    </dgm:pt>
    <dgm:pt modelId="{5B41451E-CA8E-4179-BAF4-F5004DEF1FD6}" type="sibTrans" cxnId="{30302C94-81A1-4049-B1B7-5412A175D048}">
      <dgm:prSet/>
      <dgm:spPr/>
      <dgm:t>
        <a:bodyPr/>
        <a:lstStyle/>
        <a:p>
          <a:endParaRPr lang="hu-HU"/>
        </a:p>
      </dgm:t>
    </dgm:pt>
    <dgm:pt modelId="{8B388CA8-34AA-4169-9F44-1030C5008166}">
      <dgm:prSet phldrT="[Szöveg]"/>
      <dgm:spPr/>
      <dgm:t>
        <a:bodyPr/>
        <a:lstStyle/>
        <a:p>
          <a:pPr>
            <a:buFont typeface="Arial" panose="020B0604020202020204" pitchFamily="34" charset="0"/>
            <a:buChar char="•"/>
          </a:pPr>
          <a:r>
            <a:rPr lang="hu-HU"/>
            <a:t>Lehetséges reakcióik piaci megjelenésünkre....</a:t>
          </a:r>
          <a:endParaRPr lang="hu-HU" dirty="0"/>
        </a:p>
      </dgm:t>
    </dgm:pt>
    <dgm:pt modelId="{5D491005-EF31-4D4E-A49E-D53AE6B4EE81}" type="parTrans" cxnId="{54B856AD-9AAD-41C7-8A37-CC1CEBDA4CCB}">
      <dgm:prSet/>
      <dgm:spPr/>
      <dgm:t>
        <a:bodyPr/>
        <a:lstStyle/>
        <a:p>
          <a:endParaRPr lang="hu-HU"/>
        </a:p>
      </dgm:t>
    </dgm:pt>
    <dgm:pt modelId="{38025A68-5B28-4F2E-8E58-A706C90B770B}" type="sibTrans" cxnId="{54B856AD-9AAD-41C7-8A37-CC1CEBDA4CCB}">
      <dgm:prSet/>
      <dgm:spPr/>
      <dgm:t>
        <a:bodyPr/>
        <a:lstStyle/>
        <a:p>
          <a:endParaRPr lang="hu-HU"/>
        </a:p>
      </dgm:t>
    </dgm:pt>
    <dgm:pt modelId="{74CFEC77-F97F-4D81-9417-C82479404183}" type="pres">
      <dgm:prSet presAssocID="{8F52C917-2F05-4311-BC23-4D1B47D3EC58}" presName="Name0" presStyleCnt="0">
        <dgm:presLayoutVars>
          <dgm:chMax/>
          <dgm:chPref/>
          <dgm:dir/>
        </dgm:presLayoutVars>
      </dgm:prSet>
      <dgm:spPr/>
      <dgm:t>
        <a:bodyPr/>
        <a:lstStyle/>
        <a:p>
          <a:endParaRPr lang="en-GB"/>
        </a:p>
      </dgm:t>
    </dgm:pt>
    <dgm:pt modelId="{C0934B22-9068-4862-9EAF-C5452065F53A}" type="pres">
      <dgm:prSet presAssocID="{4FF70411-4A9F-44EB-930B-A528C9D45560}" presName="parenttextcomposite" presStyleCnt="0"/>
      <dgm:spPr/>
    </dgm:pt>
    <dgm:pt modelId="{8207C71A-EB0B-49F5-8EFF-DB342D3A3466}" type="pres">
      <dgm:prSet presAssocID="{4FF70411-4A9F-44EB-930B-A528C9D45560}" presName="parenttext" presStyleLbl="revTx" presStyleIdx="0" presStyleCnt="13">
        <dgm:presLayoutVars>
          <dgm:chMax/>
          <dgm:chPref val="2"/>
          <dgm:bulletEnabled val="1"/>
        </dgm:presLayoutVars>
      </dgm:prSet>
      <dgm:spPr/>
      <dgm:t>
        <a:bodyPr/>
        <a:lstStyle/>
        <a:p>
          <a:endParaRPr lang="en-GB"/>
        </a:p>
      </dgm:t>
    </dgm:pt>
    <dgm:pt modelId="{C4414EEB-2397-4257-A637-CB4BA4BF4D74}" type="pres">
      <dgm:prSet presAssocID="{4FF70411-4A9F-44EB-930B-A528C9D45560}" presName="parallelogramComposite" presStyleCnt="0"/>
      <dgm:spPr/>
    </dgm:pt>
    <dgm:pt modelId="{8B742F95-548D-4DAA-A6F0-D495BAFF5A61}" type="pres">
      <dgm:prSet presAssocID="{4FF70411-4A9F-44EB-930B-A528C9D45560}" presName="parallelogram1" presStyleLbl="alignNode1" presStyleIdx="0" presStyleCnt="91"/>
      <dgm:spPr/>
    </dgm:pt>
    <dgm:pt modelId="{3EE0162C-8CA3-4E4F-ADE0-AE9A4A3D477B}" type="pres">
      <dgm:prSet presAssocID="{4FF70411-4A9F-44EB-930B-A528C9D45560}" presName="parallelogram2" presStyleLbl="alignNode1" presStyleIdx="1" presStyleCnt="91"/>
      <dgm:spPr/>
    </dgm:pt>
    <dgm:pt modelId="{209C719D-A05A-4575-BE5F-8B659E591719}" type="pres">
      <dgm:prSet presAssocID="{4FF70411-4A9F-44EB-930B-A528C9D45560}" presName="parallelogram3" presStyleLbl="alignNode1" presStyleIdx="2" presStyleCnt="91"/>
      <dgm:spPr/>
    </dgm:pt>
    <dgm:pt modelId="{FE3CE7DF-61DE-47F2-8699-1390F022D242}" type="pres">
      <dgm:prSet presAssocID="{4FF70411-4A9F-44EB-930B-A528C9D45560}" presName="parallelogram4" presStyleLbl="alignNode1" presStyleIdx="3" presStyleCnt="91"/>
      <dgm:spPr/>
    </dgm:pt>
    <dgm:pt modelId="{8B325F26-E0AC-448F-AC9F-D62F8008AD24}" type="pres">
      <dgm:prSet presAssocID="{4FF70411-4A9F-44EB-930B-A528C9D45560}" presName="parallelogram5" presStyleLbl="alignNode1" presStyleIdx="4" presStyleCnt="91"/>
      <dgm:spPr/>
    </dgm:pt>
    <dgm:pt modelId="{491C9D3A-5C83-4201-9F15-49BE6D2B7376}" type="pres">
      <dgm:prSet presAssocID="{4FF70411-4A9F-44EB-930B-A528C9D45560}" presName="parallelogram6" presStyleLbl="alignNode1" presStyleIdx="5" presStyleCnt="91"/>
      <dgm:spPr/>
    </dgm:pt>
    <dgm:pt modelId="{5D402EE9-1490-4585-AFD4-B4E928FD6FCE}" type="pres">
      <dgm:prSet presAssocID="{4FF70411-4A9F-44EB-930B-A528C9D45560}" presName="parallelogram7" presStyleLbl="alignNode1" presStyleIdx="6" presStyleCnt="91"/>
      <dgm:spPr/>
    </dgm:pt>
    <dgm:pt modelId="{F37B2ECC-9D5D-4A12-822A-A22F68BBFB73}" type="pres">
      <dgm:prSet presAssocID="{581B2246-5C7F-4C8D-AEFE-CC4E1631F68D}" presName="sibTrans" presStyleCnt="0"/>
      <dgm:spPr/>
    </dgm:pt>
    <dgm:pt modelId="{B07011D8-53EB-4552-8B41-AD2C73E053BC}" type="pres">
      <dgm:prSet presAssocID="{DEC28EC8-DB8F-4D9C-AA2A-A90891AF706A}" presName="parenttextcomposite" presStyleCnt="0"/>
      <dgm:spPr/>
    </dgm:pt>
    <dgm:pt modelId="{51A8FF6B-B0A5-45E7-87BA-FAC763506B7E}" type="pres">
      <dgm:prSet presAssocID="{DEC28EC8-DB8F-4D9C-AA2A-A90891AF706A}" presName="parenttext" presStyleLbl="revTx" presStyleIdx="1" presStyleCnt="13">
        <dgm:presLayoutVars>
          <dgm:chMax/>
          <dgm:chPref val="2"/>
          <dgm:bulletEnabled val="1"/>
        </dgm:presLayoutVars>
      </dgm:prSet>
      <dgm:spPr/>
      <dgm:t>
        <a:bodyPr/>
        <a:lstStyle/>
        <a:p>
          <a:endParaRPr lang="en-GB"/>
        </a:p>
      </dgm:t>
    </dgm:pt>
    <dgm:pt modelId="{DC30F947-2F7D-49C7-8C97-4BECFC8AA386}" type="pres">
      <dgm:prSet presAssocID="{DEC28EC8-DB8F-4D9C-AA2A-A90891AF706A}" presName="parallelogramComposite" presStyleCnt="0"/>
      <dgm:spPr/>
    </dgm:pt>
    <dgm:pt modelId="{E22F534D-CD79-4D3D-94C4-BBBD8EF9F78C}" type="pres">
      <dgm:prSet presAssocID="{DEC28EC8-DB8F-4D9C-AA2A-A90891AF706A}" presName="parallelogram1" presStyleLbl="alignNode1" presStyleIdx="7" presStyleCnt="91"/>
      <dgm:spPr/>
    </dgm:pt>
    <dgm:pt modelId="{F44DF0F7-BECF-4DF5-986D-BEDA6DA1EBE9}" type="pres">
      <dgm:prSet presAssocID="{DEC28EC8-DB8F-4D9C-AA2A-A90891AF706A}" presName="parallelogram2" presStyleLbl="alignNode1" presStyleIdx="8" presStyleCnt="91"/>
      <dgm:spPr/>
    </dgm:pt>
    <dgm:pt modelId="{CD355494-6CE2-48B5-A139-AB3835D16AFD}" type="pres">
      <dgm:prSet presAssocID="{DEC28EC8-DB8F-4D9C-AA2A-A90891AF706A}" presName="parallelogram3" presStyleLbl="alignNode1" presStyleIdx="9" presStyleCnt="91"/>
      <dgm:spPr/>
    </dgm:pt>
    <dgm:pt modelId="{0E7C1967-12B8-4696-9DBF-3FEE3C318235}" type="pres">
      <dgm:prSet presAssocID="{DEC28EC8-DB8F-4D9C-AA2A-A90891AF706A}" presName="parallelogram4" presStyleLbl="alignNode1" presStyleIdx="10" presStyleCnt="91"/>
      <dgm:spPr/>
    </dgm:pt>
    <dgm:pt modelId="{ECD51774-4581-44F1-9377-267EEC191A23}" type="pres">
      <dgm:prSet presAssocID="{DEC28EC8-DB8F-4D9C-AA2A-A90891AF706A}" presName="parallelogram5" presStyleLbl="alignNode1" presStyleIdx="11" presStyleCnt="91"/>
      <dgm:spPr/>
    </dgm:pt>
    <dgm:pt modelId="{7342F0C4-2B49-4AB9-A463-8AFA22661EE9}" type="pres">
      <dgm:prSet presAssocID="{DEC28EC8-DB8F-4D9C-AA2A-A90891AF706A}" presName="parallelogram6" presStyleLbl="alignNode1" presStyleIdx="12" presStyleCnt="91"/>
      <dgm:spPr/>
    </dgm:pt>
    <dgm:pt modelId="{CC7BA2D6-A78D-4739-992C-12C23CC7D915}" type="pres">
      <dgm:prSet presAssocID="{DEC28EC8-DB8F-4D9C-AA2A-A90891AF706A}" presName="parallelogram7" presStyleLbl="alignNode1" presStyleIdx="13" presStyleCnt="91"/>
      <dgm:spPr/>
    </dgm:pt>
    <dgm:pt modelId="{15975025-2D9A-4B61-A95B-EF81829300C2}" type="pres">
      <dgm:prSet presAssocID="{5DD7E26A-F21D-4834-AAAD-6CC9D04BF915}" presName="sibTrans" presStyleCnt="0"/>
      <dgm:spPr/>
    </dgm:pt>
    <dgm:pt modelId="{56C0A0B8-463F-4D72-8730-62D0464A9229}" type="pres">
      <dgm:prSet presAssocID="{9341FA71-CCB3-4DAE-85A0-E5CC26D8B380}" presName="parenttextcomposite" presStyleCnt="0"/>
      <dgm:spPr/>
    </dgm:pt>
    <dgm:pt modelId="{17B4E202-4239-4709-8C3B-9818C5947376}" type="pres">
      <dgm:prSet presAssocID="{9341FA71-CCB3-4DAE-85A0-E5CC26D8B380}" presName="parenttext" presStyleLbl="revTx" presStyleIdx="2" presStyleCnt="13">
        <dgm:presLayoutVars>
          <dgm:chMax/>
          <dgm:chPref val="2"/>
          <dgm:bulletEnabled val="1"/>
        </dgm:presLayoutVars>
      </dgm:prSet>
      <dgm:spPr/>
      <dgm:t>
        <a:bodyPr/>
        <a:lstStyle/>
        <a:p>
          <a:endParaRPr lang="en-GB"/>
        </a:p>
      </dgm:t>
    </dgm:pt>
    <dgm:pt modelId="{BE421BA6-93E7-4669-8C6E-33F10E2ED155}" type="pres">
      <dgm:prSet presAssocID="{9341FA71-CCB3-4DAE-85A0-E5CC26D8B380}" presName="parallelogramComposite" presStyleCnt="0"/>
      <dgm:spPr/>
    </dgm:pt>
    <dgm:pt modelId="{7D558018-F134-4510-B40C-67F9BB9F3FFF}" type="pres">
      <dgm:prSet presAssocID="{9341FA71-CCB3-4DAE-85A0-E5CC26D8B380}" presName="parallelogram1" presStyleLbl="alignNode1" presStyleIdx="14" presStyleCnt="91"/>
      <dgm:spPr/>
    </dgm:pt>
    <dgm:pt modelId="{EA326C46-746B-4768-B522-CB72376FC9EA}" type="pres">
      <dgm:prSet presAssocID="{9341FA71-CCB3-4DAE-85A0-E5CC26D8B380}" presName="parallelogram2" presStyleLbl="alignNode1" presStyleIdx="15" presStyleCnt="91"/>
      <dgm:spPr/>
    </dgm:pt>
    <dgm:pt modelId="{25CC156E-2A06-43A9-95E8-94534ECF9B88}" type="pres">
      <dgm:prSet presAssocID="{9341FA71-CCB3-4DAE-85A0-E5CC26D8B380}" presName="parallelogram3" presStyleLbl="alignNode1" presStyleIdx="16" presStyleCnt="91"/>
      <dgm:spPr/>
    </dgm:pt>
    <dgm:pt modelId="{1955E8EF-C343-453D-947E-EEFF074430A0}" type="pres">
      <dgm:prSet presAssocID="{9341FA71-CCB3-4DAE-85A0-E5CC26D8B380}" presName="parallelogram4" presStyleLbl="alignNode1" presStyleIdx="17" presStyleCnt="91"/>
      <dgm:spPr/>
    </dgm:pt>
    <dgm:pt modelId="{15317373-EF64-4BC0-A318-A745A3D7D766}" type="pres">
      <dgm:prSet presAssocID="{9341FA71-CCB3-4DAE-85A0-E5CC26D8B380}" presName="parallelogram5" presStyleLbl="alignNode1" presStyleIdx="18" presStyleCnt="91"/>
      <dgm:spPr/>
    </dgm:pt>
    <dgm:pt modelId="{B9F75495-F306-4993-B094-FD18A47BE7F1}" type="pres">
      <dgm:prSet presAssocID="{9341FA71-CCB3-4DAE-85A0-E5CC26D8B380}" presName="parallelogram6" presStyleLbl="alignNode1" presStyleIdx="19" presStyleCnt="91"/>
      <dgm:spPr/>
    </dgm:pt>
    <dgm:pt modelId="{65EF3000-3EEE-449E-AA98-BC88B477CCEF}" type="pres">
      <dgm:prSet presAssocID="{9341FA71-CCB3-4DAE-85A0-E5CC26D8B380}" presName="parallelogram7" presStyleLbl="alignNode1" presStyleIdx="20" presStyleCnt="91"/>
      <dgm:spPr/>
    </dgm:pt>
    <dgm:pt modelId="{DC2D2307-84B4-4D4B-BC6D-BB15F852DFDA}" type="pres">
      <dgm:prSet presAssocID="{FE5E71A0-D373-4C14-B8E3-34566C65AFD8}" presName="sibTrans" presStyleCnt="0"/>
      <dgm:spPr/>
    </dgm:pt>
    <dgm:pt modelId="{6CDF9D3C-719B-498B-B0B1-D1E74FBD31C6}" type="pres">
      <dgm:prSet presAssocID="{366D667F-32DA-480B-A7E9-486F85ACDB3D}" presName="parenttextcomposite" presStyleCnt="0"/>
      <dgm:spPr/>
    </dgm:pt>
    <dgm:pt modelId="{AB1EF99B-5F61-459E-8946-E71CD3B7D297}" type="pres">
      <dgm:prSet presAssocID="{366D667F-32DA-480B-A7E9-486F85ACDB3D}" presName="parenttext" presStyleLbl="revTx" presStyleIdx="3" presStyleCnt="13">
        <dgm:presLayoutVars>
          <dgm:chMax/>
          <dgm:chPref val="2"/>
          <dgm:bulletEnabled val="1"/>
        </dgm:presLayoutVars>
      </dgm:prSet>
      <dgm:spPr/>
      <dgm:t>
        <a:bodyPr/>
        <a:lstStyle/>
        <a:p>
          <a:endParaRPr lang="en-GB"/>
        </a:p>
      </dgm:t>
    </dgm:pt>
    <dgm:pt modelId="{B71D4119-3EFA-46FB-BFD3-FE1813A2670C}" type="pres">
      <dgm:prSet presAssocID="{366D667F-32DA-480B-A7E9-486F85ACDB3D}" presName="parallelogramComposite" presStyleCnt="0"/>
      <dgm:spPr/>
    </dgm:pt>
    <dgm:pt modelId="{F8F204DD-B59F-41D0-9CEE-AA50EA304D10}" type="pres">
      <dgm:prSet presAssocID="{366D667F-32DA-480B-A7E9-486F85ACDB3D}" presName="parallelogram1" presStyleLbl="alignNode1" presStyleIdx="21" presStyleCnt="91"/>
      <dgm:spPr/>
    </dgm:pt>
    <dgm:pt modelId="{68FD739E-6ADF-4508-91B3-EDE541EFD395}" type="pres">
      <dgm:prSet presAssocID="{366D667F-32DA-480B-A7E9-486F85ACDB3D}" presName="parallelogram2" presStyleLbl="alignNode1" presStyleIdx="22" presStyleCnt="91"/>
      <dgm:spPr/>
    </dgm:pt>
    <dgm:pt modelId="{F18AFB12-49A3-4CF5-8699-6F63B474FFD2}" type="pres">
      <dgm:prSet presAssocID="{366D667F-32DA-480B-A7E9-486F85ACDB3D}" presName="parallelogram3" presStyleLbl="alignNode1" presStyleIdx="23" presStyleCnt="91"/>
      <dgm:spPr/>
    </dgm:pt>
    <dgm:pt modelId="{21232C37-6CD4-4316-939F-B873DEA04DD5}" type="pres">
      <dgm:prSet presAssocID="{366D667F-32DA-480B-A7E9-486F85ACDB3D}" presName="parallelogram4" presStyleLbl="alignNode1" presStyleIdx="24" presStyleCnt="91"/>
      <dgm:spPr/>
    </dgm:pt>
    <dgm:pt modelId="{2169C729-8736-432E-8540-8D223E4AF12A}" type="pres">
      <dgm:prSet presAssocID="{366D667F-32DA-480B-A7E9-486F85ACDB3D}" presName="parallelogram5" presStyleLbl="alignNode1" presStyleIdx="25" presStyleCnt="91"/>
      <dgm:spPr/>
    </dgm:pt>
    <dgm:pt modelId="{AA7F4B43-2FF1-4277-8EC7-4D1B4462860C}" type="pres">
      <dgm:prSet presAssocID="{366D667F-32DA-480B-A7E9-486F85ACDB3D}" presName="parallelogram6" presStyleLbl="alignNode1" presStyleIdx="26" presStyleCnt="91"/>
      <dgm:spPr/>
    </dgm:pt>
    <dgm:pt modelId="{A47FB3FA-85B3-43FF-82E0-3E9F999F87C0}" type="pres">
      <dgm:prSet presAssocID="{366D667F-32DA-480B-A7E9-486F85ACDB3D}" presName="parallelogram7" presStyleLbl="alignNode1" presStyleIdx="27" presStyleCnt="91"/>
      <dgm:spPr/>
    </dgm:pt>
    <dgm:pt modelId="{E2EE0E8D-B795-42A4-91C8-01054D1D4649}" type="pres">
      <dgm:prSet presAssocID="{2F02AAF7-4B7E-4310-A71E-1E89299F5142}" presName="sibTrans" presStyleCnt="0"/>
      <dgm:spPr/>
    </dgm:pt>
    <dgm:pt modelId="{739EB7C6-D83A-4819-9FBD-6519EB6B062E}" type="pres">
      <dgm:prSet presAssocID="{EFB8CC05-4317-4FF6-8EAE-A881C1E930B4}" presName="parenttextcomposite" presStyleCnt="0"/>
      <dgm:spPr/>
    </dgm:pt>
    <dgm:pt modelId="{9005ACB5-0A4F-4290-8750-6CE85826E08C}" type="pres">
      <dgm:prSet presAssocID="{EFB8CC05-4317-4FF6-8EAE-A881C1E930B4}" presName="parenttext" presStyleLbl="revTx" presStyleIdx="4" presStyleCnt="13">
        <dgm:presLayoutVars>
          <dgm:chMax/>
          <dgm:chPref val="2"/>
          <dgm:bulletEnabled val="1"/>
        </dgm:presLayoutVars>
      </dgm:prSet>
      <dgm:spPr/>
      <dgm:t>
        <a:bodyPr/>
        <a:lstStyle/>
        <a:p>
          <a:endParaRPr lang="en-GB"/>
        </a:p>
      </dgm:t>
    </dgm:pt>
    <dgm:pt modelId="{C93933E4-E3E8-4351-B9E9-AA71F02FB267}" type="pres">
      <dgm:prSet presAssocID="{EFB8CC05-4317-4FF6-8EAE-A881C1E930B4}" presName="parallelogramComposite" presStyleCnt="0"/>
      <dgm:spPr/>
    </dgm:pt>
    <dgm:pt modelId="{AE77704A-80A7-4641-91FB-E8737A416159}" type="pres">
      <dgm:prSet presAssocID="{EFB8CC05-4317-4FF6-8EAE-A881C1E930B4}" presName="parallelogram1" presStyleLbl="alignNode1" presStyleIdx="28" presStyleCnt="91"/>
      <dgm:spPr/>
    </dgm:pt>
    <dgm:pt modelId="{1B4BE734-91DE-4417-B9ED-477A1D2599B0}" type="pres">
      <dgm:prSet presAssocID="{EFB8CC05-4317-4FF6-8EAE-A881C1E930B4}" presName="parallelogram2" presStyleLbl="alignNode1" presStyleIdx="29" presStyleCnt="91"/>
      <dgm:spPr/>
    </dgm:pt>
    <dgm:pt modelId="{301E9E9E-A51C-47C0-9C92-12D95601B894}" type="pres">
      <dgm:prSet presAssocID="{EFB8CC05-4317-4FF6-8EAE-A881C1E930B4}" presName="parallelogram3" presStyleLbl="alignNode1" presStyleIdx="30" presStyleCnt="91"/>
      <dgm:spPr/>
    </dgm:pt>
    <dgm:pt modelId="{CCE6A7C4-DF26-4F75-874A-21328338BCB6}" type="pres">
      <dgm:prSet presAssocID="{EFB8CC05-4317-4FF6-8EAE-A881C1E930B4}" presName="parallelogram4" presStyleLbl="alignNode1" presStyleIdx="31" presStyleCnt="91"/>
      <dgm:spPr/>
    </dgm:pt>
    <dgm:pt modelId="{AE191FF8-3E9D-4F8E-8BE9-DBD83343D2B1}" type="pres">
      <dgm:prSet presAssocID="{EFB8CC05-4317-4FF6-8EAE-A881C1E930B4}" presName="parallelogram5" presStyleLbl="alignNode1" presStyleIdx="32" presStyleCnt="91"/>
      <dgm:spPr/>
    </dgm:pt>
    <dgm:pt modelId="{3CF0E6F1-2FE4-4BB6-8C6F-A4DEFEA5A052}" type="pres">
      <dgm:prSet presAssocID="{EFB8CC05-4317-4FF6-8EAE-A881C1E930B4}" presName="parallelogram6" presStyleLbl="alignNode1" presStyleIdx="33" presStyleCnt="91"/>
      <dgm:spPr/>
    </dgm:pt>
    <dgm:pt modelId="{D6B3AE01-A638-4484-9119-9577DF9397DE}" type="pres">
      <dgm:prSet presAssocID="{EFB8CC05-4317-4FF6-8EAE-A881C1E930B4}" presName="parallelogram7" presStyleLbl="alignNode1" presStyleIdx="34" presStyleCnt="91"/>
      <dgm:spPr/>
    </dgm:pt>
    <dgm:pt modelId="{9882DC20-1636-4296-ADAE-C357B697D675}" type="pres">
      <dgm:prSet presAssocID="{9DA95A0D-CC20-404B-89C0-79AF1EAA379F}" presName="sibTrans" presStyleCnt="0"/>
      <dgm:spPr/>
    </dgm:pt>
    <dgm:pt modelId="{5C92E424-B6AB-426C-9470-A81B2A803D48}" type="pres">
      <dgm:prSet presAssocID="{BAFEB366-C012-4F8B-A6EF-558D4B5AAFE1}" presName="parenttextcomposite" presStyleCnt="0"/>
      <dgm:spPr/>
    </dgm:pt>
    <dgm:pt modelId="{C6E7385F-0179-482E-9BA9-FDCD1F802E06}" type="pres">
      <dgm:prSet presAssocID="{BAFEB366-C012-4F8B-A6EF-558D4B5AAFE1}" presName="parenttext" presStyleLbl="revTx" presStyleIdx="5" presStyleCnt="13">
        <dgm:presLayoutVars>
          <dgm:chMax/>
          <dgm:chPref val="2"/>
          <dgm:bulletEnabled val="1"/>
        </dgm:presLayoutVars>
      </dgm:prSet>
      <dgm:spPr/>
      <dgm:t>
        <a:bodyPr/>
        <a:lstStyle/>
        <a:p>
          <a:endParaRPr lang="en-GB"/>
        </a:p>
      </dgm:t>
    </dgm:pt>
    <dgm:pt modelId="{05F15F9C-7DBD-4D3C-8B6B-829368561936}" type="pres">
      <dgm:prSet presAssocID="{BAFEB366-C012-4F8B-A6EF-558D4B5AAFE1}" presName="parallelogramComposite" presStyleCnt="0"/>
      <dgm:spPr/>
    </dgm:pt>
    <dgm:pt modelId="{3A456611-21D8-4549-A417-7451A567BDFF}" type="pres">
      <dgm:prSet presAssocID="{BAFEB366-C012-4F8B-A6EF-558D4B5AAFE1}" presName="parallelogram1" presStyleLbl="alignNode1" presStyleIdx="35" presStyleCnt="91"/>
      <dgm:spPr/>
    </dgm:pt>
    <dgm:pt modelId="{CE9E88C2-7639-49BA-9860-70ACD30B3778}" type="pres">
      <dgm:prSet presAssocID="{BAFEB366-C012-4F8B-A6EF-558D4B5AAFE1}" presName="parallelogram2" presStyleLbl="alignNode1" presStyleIdx="36" presStyleCnt="91"/>
      <dgm:spPr/>
    </dgm:pt>
    <dgm:pt modelId="{05F29D19-3563-4387-A28B-E9B3E10671DB}" type="pres">
      <dgm:prSet presAssocID="{BAFEB366-C012-4F8B-A6EF-558D4B5AAFE1}" presName="parallelogram3" presStyleLbl="alignNode1" presStyleIdx="37" presStyleCnt="91"/>
      <dgm:spPr/>
    </dgm:pt>
    <dgm:pt modelId="{E3C1B751-9491-4E58-8132-7392E1998FAB}" type="pres">
      <dgm:prSet presAssocID="{BAFEB366-C012-4F8B-A6EF-558D4B5AAFE1}" presName="parallelogram4" presStyleLbl="alignNode1" presStyleIdx="38" presStyleCnt="91"/>
      <dgm:spPr/>
    </dgm:pt>
    <dgm:pt modelId="{524A358B-6EEC-4EFB-A454-AC4FCB953C64}" type="pres">
      <dgm:prSet presAssocID="{BAFEB366-C012-4F8B-A6EF-558D4B5AAFE1}" presName="parallelogram5" presStyleLbl="alignNode1" presStyleIdx="39" presStyleCnt="91"/>
      <dgm:spPr/>
    </dgm:pt>
    <dgm:pt modelId="{E2218D8B-2E89-40F8-9BAB-86CAACD0F22E}" type="pres">
      <dgm:prSet presAssocID="{BAFEB366-C012-4F8B-A6EF-558D4B5AAFE1}" presName="parallelogram6" presStyleLbl="alignNode1" presStyleIdx="40" presStyleCnt="91"/>
      <dgm:spPr/>
    </dgm:pt>
    <dgm:pt modelId="{3387F800-C6E6-4A6E-9DBB-DD11CEC74CDF}" type="pres">
      <dgm:prSet presAssocID="{BAFEB366-C012-4F8B-A6EF-558D4B5AAFE1}" presName="parallelogram7" presStyleLbl="alignNode1" presStyleIdx="41" presStyleCnt="91"/>
      <dgm:spPr/>
    </dgm:pt>
    <dgm:pt modelId="{D04C2C7A-1F34-4924-8F67-69220DF433BD}" type="pres">
      <dgm:prSet presAssocID="{8F2DCE70-97B5-403C-A0EB-B941C02F93A4}" presName="sibTrans" presStyleCnt="0"/>
      <dgm:spPr/>
    </dgm:pt>
    <dgm:pt modelId="{B4690861-836E-43E3-981C-530BB3E74E6F}" type="pres">
      <dgm:prSet presAssocID="{BAD634C1-703B-43D2-99E7-E77029DD24E7}" presName="parenttextcomposite" presStyleCnt="0"/>
      <dgm:spPr/>
    </dgm:pt>
    <dgm:pt modelId="{3374A423-A9AC-42A7-808D-B1D0E9B988CF}" type="pres">
      <dgm:prSet presAssocID="{BAD634C1-703B-43D2-99E7-E77029DD24E7}" presName="parenttext" presStyleLbl="revTx" presStyleIdx="6" presStyleCnt="13">
        <dgm:presLayoutVars>
          <dgm:chMax/>
          <dgm:chPref val="2"/>
          <dgm:bulletEnabled val="1"/>
        </dgm:presLayoutVars>
      </dgm:prSet>
      <dgm:spPr/>
      <dgm:t>
        <a:bodyPr/>
        <a:lstStyle/>
        <a:p>
          <a:endParaRPr lang="en-GB"/>
        </a:p>
      </dgm:t>
    </dgm:pt>
    <dgm:pt modelId="{51C53548-4709-4DDA-85FF-7D18E4BDFFD1}" type="pres">
      <dgm:prSet presAssocID="{BAD634C1-703B-43D2-99E7-E77029DD24E7}" presName="parallelogramComposite" presStyleCnt="0"/>
      <dgm:spPr/>
    </dgm:pt>
    <dgm:pt modelId="{48FF9FC2-B1D2-4B71-86EF-EFEA000E11A4}" type="pres">
      <dgm:prSet presAssocID="{BAD634C1-703B-43D2-99E7-E77029DD24E7}" presName="parallelogram1" presStyleLbl="alignNode1" presStyleIdx="42" presStyleCnt="91"/>
      <dgm:spPr/>
    </dgm:pt>
    <dgm:pt modelId="{7D9169A9-959A-473F-8CF8-80F6B2565780}" type="pres">
      <dgm:prSet presAssocID="{BAD634C1-703B-43D2-99E7-E77029DD24E7}" presName="parallelogram2" presStyleLbl="alignNode1" presStyleIdx="43" presStyleCnt="91"/>
      <dgm:spPr/>
    </dgm:pt>
    <dgm:pt modelId="{44961710-8760-4546-A021-51CD9CEEA876}" type="pres">
      <dgm:prSet presAssocID="{BAD634C1-703B-43D2-99E7-E77029DD24E7}" presName="parallelogram3" presStyleLbl="alignNode1" presStyleIdx="44" presStyleCnt="91"/>
      <dgm:spPr/>
    </dgm:pt>
    <dgm:pt modelId="{EE8E31B1-F10E-4B15-B016-011EC7E27B4E}" type="pres">
      <dgm:prSet presAssocID="{BAD634C1-703B-43D2-99E7-E77029DD24E7}" presName="parallelogram4" presStyleLbl="alignNode1" presStyleIdx="45" presStyleCnt="91"/>
      <dgm:spPr/>
    </dgm:pt>
    <dgm:pt modelId="{6A2CC0AE-0FE1-43A8-9BC6-2E324DA8E169}" type="pres">
      <dgm:prSet presAssocID="{BAD634C1-703B-43D2-99E7-E77029DD24E7}" presName="parallelogram5" presStyleLbl="alignNode1" presStyleIdx="46" presStyleCnt="91"/>
      <dgm:spPr/>
    </dgm:pt>
    <dgm:pt modelId="{0F111702-B281-453A-B470-6980065F6CCB}" type="pres">
      <dgm:prSet presAssocID="{BAD634C1-703B-43D2-99E7-E77029DD24E7}" presName="parallelogram6" presStyleLbl="alignNode1" presStyleIdx="47" presStyleCnt="91"/>
      <dgm:spPr/>
    </dgm:pt>
    <dgm:pt modelId="{DD1828BA-EEDE-4B95-9B02-A9471B62CED6}" type="pres">
      <dgm:prSet presAssocID="{BAD634C1-703B-43D2-99E7-E77029DD24E7}" presName="parallelogram7" presStyleLbl="alignNode1" presStyleIdx="48" presStyleCnt="91"/>
      <dgm:spPr/>
    </dgm:pt>
    <dgm:pt modelId="{FBAD3907-E3FF-4295-8E77-535FB68B7ADD}" type="pres">
      <dgm:prSet presAssocID="{13820483-D6E0-4EC6-BA35-21CB42139BCC}" presName="sibTrans" presStyleCnt="0"/>
      <dgm:spPr/>
    </dgm:pt>
    <dgm:pt modelId="{C8290382-FEB4-4D33-B81B-121255ADE7A9}" type="pres">
      <dgm:prSet presAssocID="{27E28EBE-79E1-4726-A96F-157F5C408996}" presName="parenttextcomposite" presStyleCnt="0"/>
      <dgm:spPr/>
    </dgm:pt>
    <dgm:pt modelId="{32535DC1-6AD9-42B9-8D8F-B197D06E2A50}" type="pres">
      <dgm:prSet presAssocID="{27E28EBE-79E1-4726-A96F-157F5C408996}" presName="parenttext" presStyleLbl="revTx" presStyleIdx="7" presStyleCnt="13">
        <dgm:presLayoutVars>
          <dgm:chMax/>
          <dgm:chPref val="2"/>
          <dgm:bulletEnabled val="1"/>
        </dgm:presLayoutVars>
      </dgm:prSet>
      <dgm:spPr/>
      <dgm:t>
        <a:bodyPr/>
        <a:lstStyle/>
        <a:p>
          <a:endParaRPr lang="en-GB"/>
        </a:p>
      </dgm:t>
    </dgm:pt>
    <dgm:pt modelId="{3E84D9DF-9A06-40CB-BDF0-A4E0212CC99F}" type="pres">
      <dgm:prSet presAssocID="{27E28EBE-79E1-4726-A96F-157F5C408996}" presName="parallelogramComposite" presStyleCnt="0"/>
      <dgm:spPr/>
    </dgm:pt>
    <dgm:pt modelId="{725DEA76-FEB2-462B-BE9D-47127D53195E}" type="pres">
      <dgm:prSet presAssocID="{27E28EBE-79E1-4726-A96F-157F5C408996}" presName="parallelogram1" presStyleLbl="alignNode1" presStyleIdx="49" presStyleCnt="91"/>
      <dgm:spPr/>
    </dgm:pt>
    <dgm:pt modelId="{B3779EBF-0277-458B-90AD-24C31933CC5E}" type="pres">
      <dgm:prSet presAssocID="{27E28EBE-79E1-4726-A96F-157F5C408996}" presName="parallelogram2" presStyleLbl="alignNode1" presStyleIdx="50" presStyleCnt="91"/>
      <dgm:spPr/>
    </dgm:pt>
    <dgm:pt modelId="{6AD6BD2C-4F4E-4318-87DE-1B476D10EE4B}" type="pres">
      <dgm:prSet presAssocID="{27E28EBE-79E1-4726-A96F-157F5C408996}" presName="parallelogram3" presStyleLbl="alignNode1" presStyleIdx="51" presStyleCnt="91"/>
      <dgm:spPr/>
    </dgm:pt>
    <dgm:pt modelId="{09F65B6C-F648-47F6-B57A-0BF17DFCDB2A}" type="pres">
      <dgm:prSet presAssocID="{27E28EBE-79E1-4726-A96F-157F5C408996}" presName="parallelogram4" presStyleLbl="alignNode1" presStyleIdx="52" presStyleCnt="91"/>
      <dgm:spPr/>
    </dgm:pt>
    <dgm:pt modelId="{212D46C0-4F17-49E9-A932-84B5F1688F04}" type="pres">
      <dgm:prSet presAssocID="{27E28EBE-79E1-4726-A96F-157F5C408996}" presName="parallelogram5" presStyleLbl="alignNode1" presStyleIdx="53" presStyleCnt="91"/>
      <dgm:spPr/>
    </dgm:pt>
    <dgm:pt modelId="{E4A2D097-4E17-4E9F-936B-0FD5F38CE579}" type="pres">
      <dgm:prSet presAssocID="{27E28EBE-79E1-4726-A96F-157F5C408996}" presName="parallelogram6" presStyleLbl="alignNode1" presStyleIdx="54" presStyleCnt="91"/>
      <dgm:spPr/>
    </dgm:pt>
    <dgm:pt modelId="{E8847D9D-9B0D-4711-8A08-CECA0A986DB0}" type="pres">
      <dgm:prSet presAssocID="{27E28EBE-79E1-4726-A96F-157F5C408996}" presName="parallelogram7" presStyleLbl="alignNode1" presStyleIdx="55" presStyleCnt="91"/>
      <dgm:spPr/>
    </dgm:pt>
    <dgm:pt modelId="{BFC49394-C431-4ED5-A20D-B7B037755010}" type="pres">
      <dgm:prSet presAssocID="{2BC85238-A478-41E4-9958-598EB974D4D2}" presName="sibTrans" presStyleCnt="0"/>
      <dgm:spPr/>
    </dgm:pt>
    <dgm:pt modelId="{2AE3C59D-AF5B-44E2-99BA-0925E210965F}" type="pres">
      <dgm:prSet presAssocID="{7F11D090-FDC7-4027-BC74-67892FFB2962}" presName="parenttextcomposite" presStyleCnt="0"/>
      <dgm:spPr/>
    </dgm:pt>
    <dgm:pt modelId="{619D65B4-3E3F-4289-A80E-1E7ABB60C452}" type="pres">
      <dgm:prSet presAssocID="{7F11D090-FDC7-4027-BC74-67892FFB2962}" presName="parenttext" presStyleLbl="revTx" presStyleIdx="8" presStyleCnt="13">
        <dgm:presLayoutVars>
          <dgm:chMax/>
          <dgm:chPref val="2"/>
          <dgm:bulletEnabled val="1"/>
        </dgm:presLayoutVars>
      </dgm:prSet>
      <dgm:spPr/>
      <dgm:t>
        <a:bodyPr/>
        <a:lstStyle/>
        <a:p>
          <a:endParaRPr lang="en-GB"/>
        </a:p>
      </dgm:t>
    </dgm:pt>
    <dgm:pt modelId="{C782DE83-139B-4EDA-B3E5-7E58C667753B}" type="pres">
      <dgm:prSet presAssocID="{7F11D090-FDC7-4027-BC74-67892FFB2962}" presName="parallelogramComposite" presStyleCnt="0"/>
      <dgm:spPr/>
    </dgm:pt>
    <dgm:pt modelId="{D35F0990-A275-4ECB-8217-D38913F8664C}" type="pres">
      <dgm:prSet presAssocID="{7F11D090-FDC7-4027-BC74-67892FFB2962}" presName="parallelogram1" presStyleLbl="alignNode1" presStyleIdx="56" presStyleCnt="91"/>
      <dgm:spPr/>
    </dgm:pt>
    <dgm:pt modelId="{BE6CEFC1-158B-4595-8DA2-158011B264D4}" type="pres">
      <dgm:prSet presAssocID="{7F11D090-FDC7-4027-BC74-67892FFB2962}" presName="parallelogram2" presStyleLbl="alignNode1" presStyleIdx="57" presStyleCnt="91"/>
      <dgm:spPr/>
    </dgm:pt>
    <dgm:pt modelId="{E246D79F-3475-42F5-AB56-2B0B49927E63}" type="pres">
      <dgm:prSet presAssocID="{7F11D090-FDC7-4027-BC74-67892FFB2962}" presName="parallelogram3" presStyleLbl="alignNode1" presStyleIdx="58" presStyleCnt="91"/>
      <dgm:spPr/>
    </dgm:pt>
    <dgm:pt modelId="{F294137A-AA0C-4551-8349-53881CC0011A}" type="pres">
      <dgm:prSet presAssocID="{7F11D090-FDC7-4027-BC74-67892FFB2962}" presName="parallelogram4" presStyleLbl="alignNode1" presStyleIdx="59" presStyleCnt="91"/>
      <dgm:spPr/>
    </dgm:pt>
    <dgm:pt modelId="{DAC3A098-EB3C-42CD-B547-57606A660C7B}" type="pres">
      <dgm:prSet presAssocID="{7F11D090-FDC7-4027-BC74-67892FFB2962}" presName="parallelogram5" presStyleLbl="alignNode1" presStyleIdx="60" presStyleCnt="91"/>
      <dgm:spPr/>
    </dgm:pt>
    <dgm:pt modelId="{8C0186BE-BB59-491D-8743-B4A923E42D83}" type="pres">
      <dgm:prSet presAssocID="{7F11D090-FDC7-4027-BC74-67892FFB2962}" presName="parallelogram6" presStyleLbl="alignNode1" presStyleIdx="61" presStyleCnt="91"/>
      <dgm:spPr/>
    </dgm:pt>
    <dgm:pt modelId="{035EB09C-A682-489C-A7A2-0A98EF332C11}" type="pres">
      <dgm:prSet presAssocID="{7F11D090-FDC7-4027-BC74-67892FFB2962}" presName="parallelogram7" presStyleLbl="alignNode1" presStyleIdx="62" presStyleCnt="91"/>
      <dgm:spPr/>
    </dgm:pt>
    <dgm:pt modelId="{A8E3CCAF-658D-4638-9BB9-C7A2EB71EF00}" type="pres">
      <dgm:prSet presAssocID="{39FBCF1E-C780-4239-AF7C-839AF9F6C6AB}" presName="sibTrans" presStyleCnt="0"/>
      <dgm:spPr/>
    </dgm:pt>
    <dgm:pt modelId="{27401085-C668-468D-A76A-A42B23D15346}" type="pres">
      <dgm:prSet presAssocID="{8D35CC5D-1D7D-4661-A4C7-874B90AB53C0}" presName="parenttextcomposite" presStyleCnt="0"/>
      <dgm:spPr/>
    </dgm:pt>
    <dgm:pt modelId="{913FE27E-AA47-4A11-954A-239B618A95E5}" type="pres">
      <dgm:prSet presAssocID="{8D35CC5D-1D7D-4661-A4C7-874B90AB53C0}" presName="parenttext" presStyleLbl="revTx" presStyleIdx="9" presStyleCnt="13">
        <dgm:presLayoutVars>
          <dgm:chMax/>
          <dgm:chPref val="2"/>
          <dgm:bulletEnabled val="1"/>
        </dgm:presLayoutVars>
      </dgm:prSet>
      <dgm:spPr/>
      <dgm:t>
        <a:bodyPr/>
        <a:lstStyle/>
        <a:p>
          <a:endParaRPr lang="en-GB"/>
        </a:p>
      </dgm:t>
    </dgm:pt>
    <dgm:pt modelId="{94F571D5-A1D5-4BBB-BCFB-10293E8C7359}" type="pres">
      <dgm:prSet presAssocID="{8D35CC5D-1D7D-4661-A4C7-874B90AB53C0}" presName="parallelogramComposite" presStyleCnt="0"/>
      <dgm:spPr/>
    </dgm:pt>
    <dgm:pt modelId="{8D442187-DE62-4923-9DAE-6C74152A8DD4}" type="pres">
      <dgm:prSet presAssocID="{8D35CC5D-1D7D-4661-A4C7-874B90AB53C0}" presName="parallelogram1" presStyleLbl="alignNode1" presStyleIdx="63" presStyleCnt="91"/>
      <dgm:spPr/>
    </dgm:pt>
    <dgm:pt modelId="{AE317981-49A0-4EA1-8213-E90AC7A088F2}" type="pres">
      <dgm:prSet presAssocID="{8D35CC5D-1D7D-4661-A4C7-874B90AB53C0}" presName="parallelogram2" presStyleLbl="alignNode1" presStyleIdx="64" presStyleCnt="91"/>
      <dgm:spPr/>
    </dgm:pt>
    <dgm:pt modelId="{CD852E4D-D844-4459-B77B-4452A42D5291}" type="pres">
      <dgm:prSet presAssocID="{8D35CC5D-1D7D-4661-A4C7-874B90AB53C0}" presName="parallelogram3" presStyleLbl="alignNode1" presStyleIdx="65" presStyleCnt="91"/>
      <dgm:spPr/>
    </dgm:pt>
    <dgm:pt modelId="{4E108DDF-7F90-4546-ADEA-D14346E8BB85}" type="pres">
      <dgm:prSet presAssocID="{8D35CC5D-1D7D-4661-A4C7-874B90AB53C0}" presName="parallelogram4" presStyleLbl="alignNode1" presStyleIdx="66" presStyleCnt="91"/>
      <dgm:spPr/>
    </dgm:pt>
    <dgm:pt modelId="{82335AD4-9D5E-4E36-ADE1-B1C13288A208}" type="pres">
      <dgm:prSet presAssocID="{8D35CC5D-1D7D-4661-A4C7-874B90AB53C0}" presName="parallelogram5" presStyleLbl="alignNode1" presStyleIdx="67" presStyleCnt="91"/>
      <dgm:spPr/>
    </dgm:pt>
    <dgm:pt modelId="{9305A504-AE53-4C0E-BE33-409F1333A683}" type="pres">
      <dgm:prSet presAssocID="{8D35CC5D-1D7D-4661-A4C7-874B90AB53C0}" presName="parallelogram6" presStyleLbl="alignNode1" presStyleIdx="68" presStyleCnt="91"/>
      <dgm:spPr/>
    </dgm:pt>
    <dgm:pt modelId="{7DCE4D7E-6F9A-48F3-9AFB-30E866C2617F}" type="pres">
      <dgm:prSet presAssocID="{8D35CC5D-1D7D-4661-A4C7-874B90AB53C0}" presName="parallelogram7" presStyleLbl="alignNode1" presStyleIdx="69" presStyleCnt="91"/>
      <dgm:spPr/>
    </dgm:pt>
    <dgm:pt modelId="{FF00A500-1A45-471D-8EC3-F2F6BDDB0A2A}" type="pres">
      <dgm:prSet presAssocID="{34125EFC-41C8-4527-B5CC-FB07B466081B}" presName="sibTrans" presStyleCnt="0"/>
      <dgm:spPr/>
    </dgm:pt>
    <dgm:pt modelId="{2FD63E23-4104-440C-A5DB-FB60B443CD40}" type="pres">
      <dgm:prSet presAssocID="{B4B08910-6B0E-4153-AAFB-8C0D82D6281C}" presName="parenttextcomposite" presStyleCnt="0"/>
      <dgm:spPr/>
    </dgm:pt>
    <dgm:pt modelId="{F5452080-A576-44BF-93BE-0705D67752A0}" type="pres">
      <dgm:prSet presAssocID="{B4B08910-6B0E-4153-AAFB-8C0D82D6281C}" presName="parenttext" presStyleLbl="revTx" presStyleIdx="10" presStyleCnt="13">
        <dgm:presLayoutVars>
          <dgm:chMax/>
          <dgm:chPref val="2"/>
          <dgm:bulletEnabled val="1"/>
        </dgm:presLayoutVars>
      </dgm:prSet>
      <dgm:spPr/>
      <dgm:t>
        <a:bodyPr/>
        <a:lstStyle/>
        <a:p>
          <a:endParaRPr lang="en-GB"/>
        </a:p>
      </dgm:t>
    </dgm:pt>
    <dgm:pt modelId="{EC16A729-627B-4025-AE58-4DE2715BCEE1}" type="pres">
      <dgm:prSet presAssocID="{B4B08910-6B0E-4153-AAFB-8C0D82D6281C}" presName="parallelogramComposite" presStyleCnt="0"/>
      <dgm:spPr/>
    </dgm:pt>
    <dgm:pt modelId="{E266CF92-573F-46D0-B8DB-DA6B52AD7559}" type="pres">
      <dgm:prSet presAssocID="{B4B08910-6B0E-4153-AAFB-8C0D82D6281C}" presName="parallelogram1" presStyleLbl="alignNode1" presStyleIdx="70" presStyleCnt="91"/>
      <dgm:spPr/>
    </dgm:pt>
    <dgm:pt modelId="{3CF4EBB3-A399-40E7-B73A-037EAE2D77C0}" type="pres">
      <dgm:prSet presAssocID="{B4B08910-6B0E-4153-AAFB-8C0D82D6281C}" presName="parallelogram2" presStyleLbl="alignNode1" presStyleIdx="71" presStyleCnt="91"/>
      <dgm:spPr/>
    </dgm:pt>
    <dgm:pt modelId="{F5E1DDFF-C7C3-415E-A29D-FAB304D5C237}" type="pres">
      <dgm:prSet presAssocID="{B4B08910-6B0E-4153-AAFB-8C0D82D6281C}" presName="parallelogram3" presStyleLbl="alignNode1" presStyleIdx="72" presStyleCnt="91"/>
      <dgm:spPr/>
    </dgm:pt>
    <dgm:pt modelId="{0FA0511B-09D3-424E-9F7D-5FB598C9CFFD}" type="pres">
      <dgm:prSet presAssocID="{B4B08910-6B0E-4153-AAFB-8C0D82D6281C}" presName="parallelogram4" presStyleLbl="alignNode1" presStyleIdx="73" presStyleCnt="91"/>
      <dgm:spPr/>
    </dgm:pt>
    <dgm:pt modelId="{2DACC9BF-0C50-490B-A04F-453460464036}" type="pres">
      <dgm:prSet presAssocID="{B4B08910-6B0E-4153-AAFB-8C0D82D6281C}" presName="parallelogram5" presStyleLbl="alignNode1" presStyleIdx="74" presStyleCnt="91"/>
      <dgm:spPr/>
    </dgm:pt>
    <dgm:pt modelId="{A63B0FD9-73C4-4DD3-875A-CD1E4962FBD2}" type="pres">
      <dgm:prSet presAssocID="{B4B08910-6B0E-4153-AAFB-8C0D82D6281C}" presName="parallelogram6" presStyleLbl="alignNode1" presStyleIdx="75" presStyleCnt="91"/>
      <dgm:spPr/>
    </dgm:pt>
    <dgm:pt modelId="{78C89366-BB42-4D72-82F1-BFA6BADF8D24}" type="pres">
      <dgm:prSet presAssocID="{B4B08910-6B0E-4153-AAFB-8C0D82D6281C}" presName="parallelogram7" presStyleLbl="alignNode1" presStyleIdx="76" presStyleCnt="91"/>
      <dgm:spPr/>
    </dgm:pt>
    <dgm:pt modelId="{95F3A547-4522-43A4-88C3-D7569C532430}" type="pres">
      <dgm:prSet presAssocID="{030F73FF-53A5-47EC-A076-17003A1B0413}" presName="sibTrans" presStyleCnt="0"/>
      <dgm:spPr/>
    </dgm:pt>
    <dgm:pt modelId="{D3C25755-FF84-4484-AB73-6AA80B2EB357}" type="pres">
      <dgm:prSet presAssocID="{3BC084B0-F24F-4273-B7D5-E43364B56C94}" presName="parenttextcomposite" presStyleCnt="0"/>
      <dgm:spPr/>
    </dgm:pt>
    <dgm:pt modelId="{6D560CD3-B65B-4021-9F22-C433E3EA6675}" type="pres">
      <dgm:prSet presAssocID="{3BC084B0-F24F-4273-B7D5-E43364B56C94}" presName="parenttext" presStyleLbl="revTx" presStyleIdx="11" presStyleCnt="13">
        <dgm:presLayoutVars>
          <dgm:chMax/>
          <dgm:chPref val="2"/>
          <dgm:bulletEnabled val="1"/>
        </dgm:presLayoutVars>
      </dgm:prSet>
      <dgm:spPr/>
      <dgm:t>
        <a:bodyPr/>
        <a:lstStyle/>
        <a:p>
          <a:endParaRPr lang="en-GB"/>
        </a:p>
      </dgm:t>
    </dgm:pt>
    <dgm:pt modelId="{81D1189C-4D7A-4846-A8B4-7DFE8DBA92DE}" type="pres">
      <dgm:prSet presAssocID="{3BC084B0-F24F-4273-B7D5-E43364B56C94}" presName="parallelogramComposite" presStyleCnt="0"/>
      <dgm:spPr/>
    </dgm:pt>
    <dgm:pt modelId="{C45AFEF6-EF61-42AD-A672-C07987E729A7}" type="pres">
      <dgm:prSet presAssocID="{3BC084B0-F24F-4273-B7D5-E43364B56C94}" presName="parallelogram1" presStyleLbl="alignNode1" presStyleIdx="77" presStyleCnt="91"/>
      <dgm:spPr/>
    </dgm:pt>
    <dgm:pt modelId="{95D29B96-0BC8-4A73-9AB5-AF22AF1238A0}" type="pres">
      <dgm:prSet presAssocID="{3BC084B0-F24F-4273-B7D5-E43364B56C94}" presName="parallelogram2" presStyleLbl="alignNode1" presStyleIdx="78" presStyleCnt="91"/>
      <dgm:spPr/>
    </dgm:pt>
    <dgm:pt modelId="{FC81A210-0CC8-40F0-A677-518688AA21AD}" type="pres">
      <dgm:prSet presAssocID="{3BC084B0-F24F-4273-B7D5-E43364B56C94}" presName="parallelogram3" presStyleLbl="alignNode1" presStyleIdx="79" presStyleCnt="91"/>
      <dgm:spPr/>
    </dgm:pt>
    <dgm:pt modelId="{88245FB4-0AD8-4171-8F5F-B4D45399AD7A}" type="pres">
      <dgm:prSet presAssocID="{3BC084B0-F24F-4273-B7D5-E43364B56C94}" presName="parallelogram4" presStyleLbl="alignNode1" presStyleIdx="80" presStyleCnt="91"/>
      <dgm:spPr/>
    </dgm:pt>
    <dgm:pt modelId="{6AB88630-926F-40D6-B815-AAACEB9A3AE9}" type="pres">
      <dgm:prSet presAssocID="{3BC084B0-F24F-4273-B7D5-E43364B56C94}" presName="parallelogram5" presStyleLbl="alignNode1" presStyleIdx="81" presStyleCnt="91"/>
      <dgm:spPr/>
    </dgm:pt>
    <dgm:pt modelId="{1C4BB3F2-AB58-441A-93FE-910CE081F114}" type="pres">
      <dgm:prSet presAssocID="{3BC084B0-F24F-4273-B7D5-E43364B56C94}" presName="parallelogram6" presStyleLbl="alignNode1" presStyleIdx="82" presStyleCnt="91"/>
      <dgm:spPr/>
    </dgm:pt>
    <dgm:pt modelId="{25748CF9-F31A-4717-B315-FB54CBCBA63B}" type="pres">
      <dgm:prSet presAssocID="{3BC084B0-F24F-4273-B7D5-E43364B56C94}" presName="parallelogram7" presStyleLbl="alignNode1" presStyleIdx="83" presStyleCnt="91"/>
      <dgm:spPr/>
    </dgm:pt>
    <dgm:pt modelId="{18769EEC-3C4C-4CE3-9C45-BF2EC239B3D4}" type="pres">
      <dgm:prSet presAssocID="{5B41451E-CA8E-4179-BAF4-F5004DEF1FD6}" presName="sibTrans" presStyleCnt="0"/>
      <dgm:spPr/>
    </dgm:pt>
    <dgm:pt modelId="{84D17742-5EA8-4D12-BE12-EE7347B2C6DF}" type="pres">
      <dgm:prSet presAssocID="{8B388CA8-34AA-4169-9F44-1030C5008166}" presName="parenttextcomposite" presStyleCnt="0"/>
      <dgm:spPr/>
    </dgm:pt>
    <dgm:pt modelId="{19420502-C050-4465-AEE2-C5495306A2BA}" type="pres">
      <dgm:prSet presAssocID="{8B388CA8-34AA-4169-9F44-1030C5008166}" presName="parenttext" presStyleLbl="revTx" presStyleIdx="12" presStyleCnt="13">
        <dgm:presLayoutVars>
          <dgm:chMax/>
          <dgm:chPref val="2"/>
          <dgm:bulletEnabled val="1"/>
        </dgm:presLayoutVars>
      </dgm:prSet>
      <dgm:spPr/>
      <dgm:t>
        <a:bodyPr/>
        <a:lstStyle/>
        <a:p>
          <a:endParaRPr lang="en-GB"/>
        </a:p>
      </dgm:t>
    </dgm:pt>
    <dgm:pt modelId="{E42F9085-FD0D-4187-977F-EB4AC738BBB0}" type="pres">
      <dgm:prSet presAssocID="{8B388CA8-34AA-4169-9F44-1030C5008166}" presName="parallelogramComposite" presStyleCnt="0"/>
      <dgm:spPr/>
    </dgm:pt>
    <dgm:pt modelId="{99DC59EC-AB21-4B1F-B033-9BF4D7047AE8}" type="pres">
      <dgm:prSet presAssocID="{8B388CA8-34AA-4169-9F44-1030C5008166}" presName="parallelogram1" presStyleLbl="alignNode1" presStyleIdx="84" presStyleCnt="91"/>
      <dgm:spPr/>
    </dgm:pt>
    <dgm:pt modelId="{1A004E93-0754-4714-9396-E5C48CB95173}" type="pres">
      <dgm:prSet presAssocID="{8B388CA8-34AA-4169-9F44-1030C5008166}" presName="parallelogram2" presStyleLbl="alignNode1" presStyleIdx="85" presStyleCnt="91"/>
      <dgm:spPr/>
    </dgm:pt>
    <dgm:pt modelId="{6C03F8E2-D73B-431B-A462-FB1F23024666}" type="pres">
      <dgm:prSet presAssocID="{8B388CA8-34AA-4169-9F44-1030C5008166}" presName="parallelogram3" presStyleLbl="alignNode1" presStyleIdx="86" presStyleCnt="91"/>
      <dgm:spPr/>
    </dgm:pt>
    <dgm:pt modelId="{465F711B-97F3-45A4-B2F1-43920EEC2D45}" type="pres">
      <dgm:prSet presAssocID="{8B388CA8-34AA-4169-9F44-1030C5008166}" presName="parallelogram4" presStyleLbl="alignNode1" presStyleIdx="87" presStyleCnt="91"/>
      <dgm:spPr/>
    </dgm:pt>
    <dgm:pt modelId="{C1983643-3DC8-4591-AD7B-C0A1F392BF34}" type="pres">
      <dgm:prSet presAssocID="{8B388CA8-34AA-4169-9F44-1030C5008166}" presName="parallelogram5" presStyleLbl="alignNode1" presStyleIdx="88" presStyleCnt="91"/>
      <dgm:spPr/>
    </dgm:pt>
    <dgm:pt modelId="{E783C89B-77FC-4E3F-B403-1FF093F04058}" type="pres">
      <dgm:prSet presAssocID="{8B388CA8-34AA-4169-9F44-1030C5008166}" presName="parallelogram6" presStyleLbl="alignNode1" presStyleIdx="89" presStyleCnt="91"/>
      <dgm:spPr/>
    </dgm:pt>
    <dgm:pt modelId="{7C7D7CB0-9DC2-43B4-B7B7-8CEBDD08CA6E}" type="pres">
      <dgm:prSet presAssocID="{8B388CA8-34AA-4169-9F44-1030C5008166}" presName="parallelogram7" presStyleLbl="alignNode1" presStyleIdx="90" presStyleCnt="91"/>
      <dgm:spPr/>
    </dgm:pt>
  </dgm:ptLst>
  <dgm:cxnLst>
    <dgm:cxn modelId="{5C568E02-8C7F-43EA-A35E-52B709D40665}" srcId="{8F52C917-2F05-4311-BC23-4D1B47D3EC58}" destId="{BAD634C1-703B-43D2-99E7-E77029DD24E7}" srcOrd="6" destOrd="0" parTransId="{BD19A5CF-54B1-48F6-A2DA-3EA057357020}" sibTransId="{13820483-D6E0-4EC6-BA35-21CB42139BCC}"/>
    <dgm:cxn modelId="{813D55CB-6195-45FA-9084-3E922988C69F}" srcId="{8F52C917-2F05-4311-BC23-4D1B47D3EC58}" destId="{8D35CC5D-1D7D-4661-A4C7-874B90AB53C0}" srcOrd="9" destOrd="0" parTransId="{90DE3064-3858-4285-A0DB-09BC8F38C5D6}" sibTransId="{34125EFC-41C8-4527-B5CC-FB07B466081B}"/>
    <dgm:cxn modelId="{0ED3BD7A-7F63-4DB1-A723-C9EF0EEA6203}" srcId="{8F52C917-2F05-4311-BC23-4D1B47D3EC58}" destId="{EFB8CC05-4317-4FF6-8EAE-A881C1E930B4}" srcOrd="4" destOrd="0" parTransId="{6040FD6D-87C1-4F5D-AEE1-555FE5EE4FE2}" sibTransId="{9DA95A0D-CC20-404B-89C0-79AF1EAA379F}"/>
    <dgm:cxn modelId="{65F5FCD9-F0C2-480F-9578-12BA759395DC}" srcId="{8F52C917-2F05-4311-BC23-4D1B47D3EC58}" destId="{B4B08910-6B0E-4153-AAFB-8C0D82D6281C}" srcOrd="10" destOrd="0" parTransId="{1640A8AE-CF73-4C15-9F1E-2E6B4AF1B8C9}" sibTransId="{030F73FF-53A5-47EC-A076-17003A1B0413}"/>
    <dgm:cxn modelId="{F9A8D7FC-4919-4C59-8ADD-F1D3693CD584}" srcId="{8F52C917-2F05-4311-BC23-4D1B47D3EC58}" destId="{BAFEB366-C012-4F8B-A6EF-558D4B5AAFE1}" srcOrd="5" destOrd="0" parTransId="{FECAEAE1-F17F-4CA8-8AC4-6A6FD715EF42}" sibTransId="{8F2DCE70-97B5-403C-A0EB-B941C02F93A4}"/>
    <dgm:cxn modelId="{DEA162A7-51E1-475C-B74E-21B74F530C32}" type="presOf" srcId="{4FF70411-4A9F-44EB-930B-A528C9D45560}" destId="{8207C71A-EB0B-49F5-8EFF-DB342D3A3466}" srcOrd="0" destOrd="0" presId="urn:microsoft.com/office/officeart/2008/layout/VerticalAccentList"/>
    <dgm:cxn modelId="{2ADD544A-1A5C-4C88-A17F-B08CBA915A90}" type="presOf" srcId="{9341FA71-CCB3-4DAE-85A0-E5CC26D8B380}" destId="{17B4E202-4239-4709-8C3B-9818C5947376}" srcOrd="0" destOrd="0" presId="urn:microsoft.com/office/officeart/2008/layout/VerticalAccentList"/>
    <dgm:cxn modelId="{83B94234-1C61-4C04-9586-062A05CF905E}" srcId="{8F52C917-2F05-4311-BC23-4D1B47D3EC58}" destId="{27E28EBE-79E1-4726-A96F-157F5C408996}" srcOrd="7" destOrd="0" parTransId="{FF01C778-AE71-4B3F-843A-63317FA1ED01}" sibTransId="{2BC85238-A478-41E4-9958-598EB974D4D2}"/>
    <dgm:cxn modelId="{14451C3C-A33E-4979-9A42-2C08FF41D2FA}" type="presOf" srcId="{BAD634C1-703B-43D2-99E7-E77029DD24E7}" destId="{3374A423-A9AC-42A7-808D-B1D0E9B988CF}" srcOrd="0" destOrd="0" presId="urn:microsoft.com/office/officeart/2008/layout/VerticalAccentList"/>
    <dgm:cxn modelId="{A4FEBE08-BA17-4E45-B9A1-F6C1F20A12DF}" srcId="{8F52C917-2F05-4311-BC23-4D1B47D3EC58}" destId="{4FF70411-4A9F-44EB-930B-A528C9D45560}" srcOrd="0" destOrd="0" parTransId="{6ED77319-2CCD-4077-B47C-2AEB370B986D}" sibTransId="{581B2246-5C7F-4C8D-AEFE-CC4E1631F68D}"/>
    <dgm:cxn modelId="{EA680B53-B267-40FB-A813-B05815C174CF}" type="presOf" srcId="{B4B08910-6B0E-4153-AAFB-8C0D82D6281C}" destId="{F5452080-A576-44BF-93BE-0705D67752A0}" srcOrd="0" destOrd="0" presId="urn:microsoft.com/office/officeart/2008/layout/VerticalAccentList"/>
    <dgm:cxn modelId="{AF2B829B-3B08-43E2-A489-F85B3169C934}" srcId="{8F52C917-2F05-4311-BC23-4D1B47D3EC58}" destId="{DEC28EC8-DB8F-4D9C-AA2A-A90891AF706A}" srcOrd="1" destOrd="0" parTransId="{018F8638-5970-48D8-B070-920802DC23F8}" sibTransId="{5DD7E26A-F21D-4834-AAAD-6CC9D04BF915}"/>
    <dgm:cxn modelId="{84506A1D-ED12-41BE-8375-03876C81F426}" type="presOf" srcId="{DEC28EC8-DB8F-4D9C-AA2A-A90891AF706A}" destId="{51A8FF6B-B0A5-45E7-87BA-FAC763506B7E}" srcOrd="0" destOrd="0" presId="urn:microsoft.com/office/officeart/2008/layout/VerticalAccentList"/>
    <dgm:cxn modelId="{8D015673-22EB-4C7B-97C2-0A1432EC43BD}" type="presOf" srcId="{27E28EBE-79E1-4726-A96F-157F5C408996}" destId="{32535DC1-6AD9-42B9-8D8F-B197D06E2A50}" srcOrd="0" destOrd="0" presId="urn:microsoft.com/office/officeart/2008/layout/VerticalAccentList"/>
    <dgm:cxn modelId="{8572E68E-CB8D-4F42-B5B4-31A6722EAF51}" type="presOf" srcId="{EFB8CC05-4317-4FF6-8EAE-A881C1E930B4}" destId="{9005ACB5-0A4F-4290-8750-6CE85826E08C}" srcOrd="0" destOrd="0" presId="urn:microsoft.com/office/officeart/2008/layout/VerticalAccentList"/>
    <dgm:cxn modelId="{EA1AF768-43D1-4C40-9D91-52852B24E52C}" type="presOf" srcId="{8F52C917-2F05-4311-BC23-4D1B47D3EC58}" destId="{74CFEC77-F97F-4D81-9417-C82479404183}" srcOrd="0" destOrd="0" presId="urn:microsoft.com/office/officeart/2008/layout/VerticalAccentList"/>
    <dgm:cxn modelId="{DAFAEAD8-96D0-4D5E-96F9-21BC488DCAF2}" type="presOf" srcId="{3BC084B0-F24F-4273-B7D5-E43364B56C94}" destId="{6D560CD3-B65B-4021-9F22-C433E3EA6675}" srcOrd="0" destOrd="0" presId="urn:microsoft.com/office/officeart/2008/layout/VerticalAccentList"/>
    <dgm:cxn modelId="{57B6236C-FAE2-40C7-A986-E541C37314E4}" type="presOf" srcId="{366D667F-32DA-480B-A7E9-486F85ACDB3D}" destId="{AB1EF99B-5F61-459E-8946-E71CD3B7D297}" srcOrd="0" destOrd="0" presId="urn:microsoft.com/office/officeart/2008/layout/VerticalAccentList"/>
    <dgm:cxn modelId="{2EAF4A24-A63A-4FE5-9E5D-DA478D9B6784}" srcId="{8F52C917-2F05-4311-BC23-4D1B47D3EC58}" destId="{366D667F-32DA-480B-A7E9-486F85ACDB3D}" srcOrd="3" destOrd="0" parTransId="{DD37B35D-07BE-463D-AA22-2DF690713C62}" sibTransId="{2F02AAF7-4B7E-4310-A71E-1E89299F5142}"/>
    <dgm:cxn modelId="{2F2F9A3F-E461-4E01-835A-BB9E0C92EF8F}" type="presOf" srcId="{8B388CA8-34AA-4169-9F44-1030C5008166}" destId="{19420502-C050-4465-AEE2-C5495306A2BA}" srcOrd="0" destOrd="0" presId="urn:microsoft.com/office/officeart/2008/layout/VerticalAccentList"/>
    <dgm:cxn modelId="{8A7F8863-E7D1-4A56-A7E7-ED67672457B9}" srcId="{8F52C917-2F05-4311-BC23-4D1B47D3EC58}" destId="{9341FA71-CCB3-4DAE-85A0-E5CC26D8B380}" srcOrd="2" destOrd="0" parTransId="{0A836F40-8CB7-4BD4-A16A-764D88B6DC65}" sibTransId="{FE5E71A0-D373-4C14-B8E3-34566C65AFD8}"/>
    <dgm:cxn modelId="{54B856AD-9AAD-41C7-8A37-CC1CEBDA4CCB}" srcId="{8F52C917-2F05-4311-BC23-4D1B47D3EC58}" destId="{8B388CA8-34AA-4169-9F44-1030C5008166}" srcOrd="12" destOrd="0" parTransId="{5D491005-EF31-4D4E-A49E-D53AE6B4EE81}" sibTransId="{38025A68-5B28-4F2E-8E58-A706C90B770B}"/>
    <dgm:cxn modelId="{D3F36431-8289-46EA-B59F-CD0B430D4A8C}" srcId="{8F52C917-2F05-4311-BC23-4D1B47D3EC58}" destId="{7F11D090-FDC7-4027-BC74-67892FFB2962}" srcOrd="8" destOrd="0" parTransId="{09AA260D-0C31-4475-B46E-8ED934FCF28D}" sibTransId="{39FBCF1E-C780-4239-AF7C-839AF9F6C6AB}"/>
    <dgm:cxn modelId="{B87AD656-7DE6-4AFE-8589-05960FECD1AE}" type="presOf" srcId="{7F11D090-FDC7-4027-BC74-67892FFB2962}" destId="{619D65B4-3E3F-4289-A80E-1E7ABB60C452}" srcOrd="0" destOrd="0" presId="urn:microsoft.com/office/officeart/2008/layout/VerticalAccentList"/>
    <dgm:cxn modelId="{4129C2EB-7FAC-4FF7-8E57-BE37A1A5E6E0}" type="presOf" srcId="{8D35CC5D-1D7D-4661-A4C7-874B90AB53C0}" destId="{913FE27E-AA47-4A11-954A-239B618A95E5}" srcOrd="0" destOrd="0" presId="urn:microsoft.com/office/officeart/2008/layout/VerticalAccentList"/>
    <dgm:cxn modelId="{30302C94-81A1-4049-B1B7-5412A175D048}" srcId="{8F52C917-2F05-4311-BC23-4D1B47D3EC58}" destId="{3BC084B0-F24F-4273-B7D5-E43364B56C94}" srcOrd="11" destOrd="0" parTransId="{040D16BC-19B4-4818-A55B-D05187DADCC4}" sibTransId="{5B41451E-CA8E-4179-BAF4-F5004DEF1FD6}"/>
    <dgm:cxn modelId="{6CBD532E-2EC6-488B-B38F-1FCD9CE4C0EF}" type="presOf" srcId="{BAFEB366-C012-4F8B-A6EF-558D4B5AAFE1}" destId="{C6E7385F-0179-482E-9BA9-FDCD1F802E06}" srcOrd="0" destOrd="0" presId="urn:microsoft.com/office/officeart/2008/layout/VerticalAccentList"/>
    <dgm:cxn modelId="{C774362F-6074-491A-99F7-834907E1EBC4}" type="presParOf" srcId="{74CFEC77-F97F-4D81-9417-C82479404183}" destId="{C0934B22-9068-4862-9EAF-C5452065F53A}" srcOrd="0" destOrd="0" presId="urn:microsoft.com/office/officeart/2008/layout/VerticalAccentList"/>
    <dgm:cxn modelId="{FCBDD1C9-7225-4BE1-9755-E1DEC5349541}" type="presParOf" srcId="{C0934B22-9068-4862-9EAF-C5452065F53A}" destId="{8207C71A-EB0B-49F5-8EFF-DB342D3A3466}" srcOrd="0" destOrd="0" presId="urn:microsoft.com/office/officeart/2008/layout/VerticalAccentList"/>
    <dgm:cxn modelId="{BD86ED16-605F-48DF-B306-1EB693012FE4}" type="presParOf" srcId="{74CFEC77-F97F-4D81-9417-C82479404183}" destId="{C4414EEB-2397-4257-A637-CB4BA4BF4D74}" srcOrd="1" destOrd="0" presId="urn:microsoft.com/office/officeart/2008/layout/VerticalAccentList"/>
    <dgm:cxn modelId="{10BBF6A9-78EA-4050-A0C5-1C366E6A7572}" type="presParOf" srcId="{C4414EEB-2397-4257-A637-CB4BA4BF4D74}" destId="{8B742F95-548D-4DAA-A6F0-D495BAFF5A61}" srcOrd="0" destOrd="0" presId="urn:microsoft.com/office/officeart/2008/layout/VerticalAccentList"/>
    <dgm:cxn modelId="{22C1830D-0CB2-4E04-95CD-34465E55110D}" type="presParOf" srcId="{C4414EEB-2397-4257-A637-CB4BA4BF4D74}" destId="{3EE0162C-8CA3-4E4F-ADE0-AE9A4A3D477B}" srcOrd="1" destOrd="0" presId="urn:microsoft.com/office/officeart/2008/layout/VerticalAccentList"/>
    <dgm:cxn modelId="{830B78B4-9BA5-4298-B6B8-90AFD3E53F43}" type="presParOf" srcId="{C4414EEB-2397-4257-A637-CB4BA4BF4D74}" destId="{209C719D-A05A-4575-BE5F-8B659E591719}" srcOrd="2" destOrd="0" presId="urn:microsoft.com/office/officeart/2008/layout/VerticalAccentList"/>
    <dgm:cxn modelId="{00D683EC-1D7E-4895-9046-0C7A5B83452C}" type="presParOf" srcId="{C4414EEB-2397-4257-A637-CB4BA4BF4D74}" destId="{FE3CE7DF-61DE-47F2-8699-1390F022D242}" srcOrd="3" destOrd="0" presId="urn:microsoft.com/office/officeart/2008/layout/VerticalAccentList"/>
    <dgm:cxn modelId="{E51F6756-C010-4FCE-A1D4-2386EE464D27}" type="presParOf" srcId="{C4414EEB-2397-4257-A637-CB4BA4BF4D74}" destId="{8B325F26-E0AC-448F-AC9F-D62F8008AD24}" srcOrd="4" destOrd="0" presId="urn:microsoft.com/office/officeart/2008/layout/VerticalAccentList"/>
    <dgm:cxn modelId="{2293B273-6C2E-4C17-9C61-55648AB03FD7}" type="presParOf" srcId="{C4414EEB-2397-4257-A637-CB4BA4BF4D74}" destId="{491C9D3A-5C83-4201-9F15-49BE6D2B7376}" srcOrd="5" destOrd="0" presId="urn:microsoft.com/office/officeart/2008/layout/VerticalAccentList"/>
    <dgm:cxn modelId="{4F1821A9-8587-40A1-B64E-5A75FCEA40C7}" type="presParOf" srcId="{C4414EEB-2397-4257-A637-CB4BA4BF4D74}" destId="{5D402EE9-1490-4585-AFD4-B4E928FD6FCE}" srcOrd="6" destOrd="0" presId="urn:microsoft.com/office/officeart/2008/layout/VerticalAccentList"/>
    <dgm:cxn modelId="{993FEB31-5FF8-4A0E-BCE7-57FA4D4A633E}" type="presParOf" srcId="{74CFEC77-F97F-4D81-9417-C82479404183}" destId="{F37B2ECC-9D5D-4A12-822A-A22F68BBFB73}" srcOrd="2" destOrd="0" presId="urn:microsoft.com/office/officeart/2008/layout/VerticalAccentList"/>
    <dgm:cxn modelId="{913BFF6E-1740-4D5D-A531-5D8F9B62A412}" type="presParOf" srcId="{74CFEC77-F97F-4D81-9417-C82479404183}" destId="{B07011D8-53EB-4552-8B41-AD2C73E053BC}" srcOrd="3" destOrd="0" presId="urn:microsoft.com/office/officeart/2008/layout/VerticalAccentList"/>
    <dgm:cxn modelId="{1B0F1F0E-F767-47E2-86F5-EBDC722CE9C0}" type="presParOf" srcId="{B07011D8-53EB-4552-8B41-AD2C73E053BC}" destId="{51A8FF6B-B0A5-45E7-87BA-FAC763506B7E}" srcOrd="0" destOrd="0" presId="urn:microsoft.com/office/officeart/2008/layout/VerticalAccentList"/>
    <dgm:cxn modelId="{CE3E9B2F-499A-4C75-830F-6835F77E10E3}" type="presParOf" srcId="{74CFEC77-F97F-4D81-9417-C82479404183}" destId="{DC30F947-2F7D-49C7-8C97-4BECFC8AA386}" srcOrd="4" destOrd="0" presId="urn:microsoft.com/office/officeart/2008/layout/VerticalAccentList"/>
    <dgm:cxn modelId="{3FDC4257-C6BF-4D5C-A094-DDCE268B8D56}" type="presParOf" srcId="{DC30F947-2F7D-49C7-8C97-4BECFC8AA386}" destId="{E22F534D-CD79-4D3D-94C4-BBBD8EF9F78C}" srcOrd="0" destOrd="0" presId="urn:microsoft.com/office/officeart/2008/layout/VerticalAccentList"/>
    <dgm:cxn modelId="{058A7E5E-6CB6-4D82-AE4D-677D07B62E3C}" type="presParOf" srcId="{DC30F947-2F7D-49C7-8C97-4BECFC8AA386}" destId="{F44DF0F7-BECF-4DF5-986D-BEDA6DA1EBE9}" srcOrd="1" destOrd="0" presId="urn:microsoft.com/office/officeart/2008/layout/VerticalAccentList"/>
    <dgm:cxn modelId="{C1A05EDB-421D-4051-AE56-425B84E8C309}" type="presParOf" srcId="{DC30F947-2F7D-49C7-8C97-4BECFC8AA386}" destId="{CD355494-6CE2-48B5-A139-AB3835D16AFD}" srcOrd="2" destOrd="0" presId="urn:microsoft.com/office/officeart/2008/layout/VerticalAccentList"/>
    <dgm:cxn modelId="{3CFA60AF-5D1D-45AE-889A-C589D2D1F4C4}" type="presParOf" srcId="{DC30F947-2F7D-49C7-8C97-4BECFC8AA386}" destId="{0E7C1967-12B8-4696-9DBF-3FEE3C318235}" srcOrd="3" destOrd="0" presId="urn:microsoft.com/office/officeart/2008/layout/VerticalAccentList"/>
    <dgm:cxn modelId="{540A767D-D90C-4854-AF63-8E8008CBCE89}" type="presParOf" srcId="{DC30F947-2F7D-49C7-8C97-4BECFC8AA386}" destId="{ECD51774-4581-44F1-9377-267EEC191A23}" srcOrd="4" destOrd="0" presId="urn:microsoft.com/office/officeart/2008/layout/VerticalAccentList"/>
    <dgm:cxn modelId="{2AC13164-BE67-4DB1-82DF-0FD2357FF180}" type="presParOf" srcId="{DC30F947-2F7D-49C7-8C97-4BECFC8AA386}" destId="{7342F0C4-2B49-4AB9-A463-8AFA22661EE9}" srcOrd="5" destOrd="0" presId="urn:microsoft.com/office/officeart/2008/layout/VerticalAccentList"/>
    <dgm:cxn modelId="{46154753-5320-43A6-B699-A083C6EF63ED}" type="presParOf" srcId="{DC30F947-2F7D-49C7-8C97-4BECFC8AA386}" destId="{CC7BA2D6-A78D-4739-992C-12C23CC7D915}" srcOrd="6" destOrd="0" presId="urn:microsoft.com/office/officeart/2008/layout/VerticalAccentList"/>
    <dgm:cxn modelId="{94C30E88-65D1-4776-AE6E-FB317374B8A7}" type="presParOf" srcId="{74CFEC77-F97F-4D81-9417-C82479404183}" destId="{15975025-2D9A-4B61-A95B-EF81829300C2}" srcOrd="5" destOrd="0" presId="urn:microsoft.com/office/officeart/2008/layout/VerticalAccentList"/>
    <dgm:cxn modelId="{99884F35-EEC0-4E6D-9D3D-D467CC97958D}" type="presParOf" srcId="{74CFEC77-F97F-4D81-9417-C82479404183}" destId="{56C0A0B8-463F-4D72-8730-62D0464A9229}" srcOrd="6" destOrd="0" presId="urn:microsoft.com/office/officeart/2008/layout/VerticalAccentList"/>
    <dgm:cxn modelId="{E38EB63B-89E5-4219-8DC7-43D25CE61346}" type="presParOf" srcId="{56C0A0B8-463F-4D72-8730-62D0464A9229}" destId="{17B4E202-4239-4709-8C3B-9818C5947376}" srcOrd="0" destOrd="0" presId="urn:microsoft.com/office/officeart/2008/layout/VerticalAccentList"/>
    <dgm:cxn modelId="{256916DF-F594-41BE-98F6-C01336622DD7}" type="presParOf" srcId="{74CFEC77-F97F-4D81-9417-C82479404183}" destId="{BE421BA6-93E7-4669-8C6E-33F10E2ED155}" srcOrd="7" destOrd="0" presId="urn:microsoft.com/office/officeart/2008/layout/VerticalAccentList"/>
    <dgm:cxn modelId="{78D827DC-7217-4CD6-8B42-EF6651DDC2A4}" type="presParOf" srcId="{BE421BA6-93E7-4669-8C6E-33F10E2ED155}" destId="{7D558018-F134-4510-B40C-67F9BB9F3FFF}" srcOrd="0" destOrd="0" presId="urn:microsoft.com/office/officeart/2008/layout/VerticalAccentList"/>
    <dgm:cxn modelId="{71D52CD2-F452-4FFC-B380-54184AE1F7F1}" type="presParOf" srcId="{BE421BA6-93E7-4669-8C6E-33F10E2ED155}" destId="{EA326C46-746B-4768-B522-CB72376FC9EA}" srcOrd="1" destOrd="0" presId="urn:microsoft.com/office/officeart/2008/layout/VerticalAccentList"/>
    <dgm:cxn modelId="{136EB2AA-C5EB-4770-AF95-5DD9C4444E6B}" type="presParOf" srcId="{BE421BA6-93E7-4669-8C6E-33F10E2ED155}" destId="{25CC156E-2A06-43A9-95E8-94534ECF9B88}" srcOrd="2" destOrd="0" presId="urn:microsoft.com/office/officeart/2008/layout/VerticalAccentList"/>
    <dgm:cxn modelId="{34A05337-1168-42D0-8AA3-5BECF244CC28}" type="presParOf" srcId="{BE421BA6-93E7-4669-8C6E-33F10E2ED155}" destId="{1955E8EF-C343-453D-947E-EEFF074430A0}" srcOrd="3" destOrd="0" presId="urn:microsoft.com/office/officeart/2008/layout/VerticalAccentList"/>
    <dgm:cxn modelId="{50FE169A-E85B-4779-B7BD-DCA61763FF0E}" type="presParOf" srcId="{BE421BA6-93E7-4669-8C6E-33F10E2ED155}" destId="{15317373-EF64-4BC0-A318-A745A3D7D766}" srcOrd="4" destOrd="0" presId="urn:microsoft.com/office/officeart/2008/layout/VerticalAccentList"/>
    <dgm:cxn modelId="{98369623-4CCB-44E4-A676-93FE065982F3}" type="presParOf" srcId="{BE421BA6-93E7-4669-8C6E-33F10E2ED155}" destId="{B9F75495-F306-4993-B094-FD18A47BE7F1}" srcOrd="5" destOrd="0" presId="urn:microsoft.com/office/officeart/2008/layout/VerticalAccentList"/>
    <dgm:cxn modelId="{EFD15B57-3F61-41C3-8205-EC4A45FB170D}" type="presParOf" srcId="{BE421BA6-93E7-4669-8C6E-33F10E2ED155}" destId="{65EF3000-3EEE-449E-AA98-BC88B477CCEF}" srcOrd="6" destOrd="0" presId="urn:microsoft.com/office/officeart/2008/layout/VerticalAccentList"/>
    <dgm:cxn modelId="{C4ACD368-0971-4632-A412-67645832BA42}" type="presParOf" srcId="{74CFEC77-F97F-4D81-9417-C82479404183}" destId="{DC2D2307-84B4-4D4B-BC6D-BB15F852DFDA}" srcOrd="8" destOrd="0" presId="urn:microsoft.com/office/officeart/2008/layout/VerticalAccentList"/>
    <dgm:cxn modelId="{8607EB23-8D97-4330-B076-23F1B89323E6}" type="presParOf" srcId="{74CFEC77-F97F-4D81-9417-C82479404183}" destId="{6CDF9D3C-719B-498B-B0B1-D1E74FBD31C6}" srcOrd="9" destOrd="0" presId="urn:microsoft.com/office/officeart/2008/layout/VerticalAccentList"/>
    <dgm:cxn modelId="{F1EC2D75-0249-4AAD-8688-1BE39C62829B}" type="presParOf" srcId="{6CDF9D3C-719B-498B-B0B1-D1E74FBD31C6}" destId="{AB1EF99B-5F61-459E-8946-E71CD3B7D297}" srcOrd="0" destOrd="0" presId="urn:microsoft.com/office/officeart/2008/layout/VerticalAccentList"/>
    <dgm:cxn modelId="{6D5DFF76-D4D8-40B7-9F0F-773CC76644B8}" type="presParOf" srcId="{74CFEC77-F97F-4D81-9417-C82479404183}" destId="{B71D4119-3EFA-46FB-BFD3-FE1813A2670C}" srcOrd="10" destOrd="0" presId="urn:microsoft.com/office/officeart/2008/layout/VerticalAccentList"/>
    <dgm:cxn modelId="{32BB9C68-5594-49A0-8E98-8C60B49242EE}" type="presParOf" srcId="{B71D4119-3EFA-46FB-BFD3-FE1813A2670C}" destId="{F8F204DD-B59F-41D0-9CEE-AA50EA304D10}" srcOrd="0" destOrd="0" presId="urn:microsoft.com/office/officeart/2008/layout/VerticalAccentList"/>
    <dgm:cxn modelId="{4E50D782-2B35-44FD-80D3-4EDDC6074771}" type="presParOf" srcId="{B71D4119-3EFA-46FB-BFD3-FE1813A2670C}" destId="{68FD739E-6ADF-4508-91B3-EDE541EFD395}" srcOrd="1" destOrd="0" presId="urn:microsoft.com/office/officeart/2008/layout/VerticalAccentList"/>
    <dgm:cxn modelId="{B534D535-1716-45F4-A6E8-3D46BCA2FA7F}" type="presParOf" srcId="{B71D4119-3EFA-46FB-BFD3-FE1813A2670C}" destId="{F18AFB12-49A3-4CF5-8699-6F63B474FFD2}" srcOrd="2" destOrd="0" presId="urn:microsoft.com/office/officeart/2008/layout/VerticalAccentList"/>
    <dgm:cxn modelId="{1E2F164F-FD72-4BFF-8AA7-E28C34FC4751}" type="presParOf" srcId="{B71D4119-3EFA-46FB-BFD3-FE1813A2670C}" destId="{21232C37-6CD4-4316-939F-B873DEA04DD5}" srcOrd="3" destOrd="0" presId="urn:microsoft.com/office/officeart/2008/layout/VerticalAccentList"/>
    <dgm:cxn modelId="{333087A2-D6D0-4EF8-9F91-F118C8B9C141}" type="presParOf" srcId="{B71D4119-3EFA-46FB-BFD3-FE1813A2670C}" destId="{2169C729-8736-432E-8540-8D223E4AF12A}" srcOrd="4" destOrd="0" presId="urn:microsoft.com/office/officeart/2008/layout/VerticalAccentList"/>
    <dgm:cxn modelId="{CE421AA3-5A42-47A5-8FB3-ABB5C5A59FE7}" type="presParOf" srcId="{B71D4119-3EFA-46FB-BFD3-FE1813A2670C}" destId="{AA7F4B43-2FF1-4277-8EC7-4D1B4462860C}" srcOrd="5" destOrd="0" presId="urn:microsoft.com/office/officeart/2008/layout/VerticalAccentList"/>
    <dgm:cxn modelId="{3DDA551F-85D3-4A1B-A375-18DED0DD2221}" type="presParOf" srcId="{B71D4119-3EFA-46FB-BFD3-FE1813A2670C}" destId="{A47FB3FA-85B3-43FF-82E0-3E9F999F87C0}" srcOrd="6" destOrd="0" presId="urn:microsoft.com/office/officeart/2008/layout/VerticalAccentList"/>
    <dgm:cxn modelId="{074C6B8F-CE53-40A3-9CCC-6A7464CD0E3E}" type="presParOf" srcId="{74CFEC77-F97F-4D81-9417-C82479404183}" destId="{E2EE0E8D-B795-42A4-91C8-01054D1D4649}" srcOrd="11" destOrd="0" presId="urn:microsoft.com/office/officeart/2008/layout/VerticalAccentList"/>
    <dgm:cxn modelId="{1466CB24-DEA5-4D62-92D7-0187CFB34070}" type="presParOf" srcId="{74CFEC77-F97F-4D81-9417-C82479404183}" destId="{739EB7C6-D83A-4819-9FBD-6519EB6B062E}" srcOrd="12" destOrd="0" presId="urn:microsoft.com/office/officeart/2008/layout/VerticalAccentList"/>
    <dgm:cxn modelId="{6DF70B66-1B25-4139-8C89-80D151633687}" type="presParOf" srcId="{739EB7C6-D83A-4819-9FBD-6519EB6B062E}" destId="{9005ACB5-0A4F-4290-8750-6CE85826E08C}" srcOrd="0" destOrd="0" presId="urn:microsoft.com/office/officeart/2008/layout/VerticalAccentList"/>
    <dgm:cxn modelId="{E07538A2-9350-47F2-AB34-18BE82470A6D}" type="presParOf" srcId="{74CFEC77-F97F-4D81-9417-C82479404183}" destId="{C93933E4-E3E8-4351-B9E9-AA71F02FB267}" srcOrd="13" destOrd="0" presId="urn:microsoft.com/office/officeart/2008/layout/VerticalAccentList"/>
    <dgm:cxn modelId="{C1D486C2-C940-4725-A752-0F5A41739CB6}" type="presParOf" srcId="{C93933E4-E3E8-4351-B9E9-AA71F02FB267}" destId="{AE77704A-80A7-4641-91FB-E8737A416159}" srcOrd="0" destOrd="0" presId="urn:microsoft.com/office/officeart/2008/layout/VerticalAccentList"/>
    <dgm:cxn modelId="{C2828973-CB1B-47F5-AEDE-813C299F891F}" type="presParOf" srcId="{C93933E4-E3E8-4351-B9E9-AA71F02FB267}" destId="{1B4BE734-91DE-4417-B9ED-477A1D2599B0}" srcOrd="1" destOrd="0" presId="urn:microsoft.com/office/officeart/2008/layout/VerticalAccentList"/>
    <dgm:cxn modelId="{92E333A6-A3CD-4552-8589-4981F2B4472B}" type="presParOf" srcId="{C93933E4-E3E8-4351-B9E9-AA71F02FB267}" destId="{301E9E9E-A51C-47C0-9C92-12D95601B894}" srcOrd="2" destOrd="0" presId="urn:microsoft.com/office/officeart/2008/layout/VerticalAccentList"/>
    <dgm:cxn modelId="{4D01140D-A4D6-4F13-AC20-4CAB9FA7684F}" type="presParOf" srcId="{C93933E4-E3E8-4351-B9E9-AA71F02FB267}" destId="{CCE6A7C4-DF26-4F75-874A-21328338BCB6}" srcOrd="3" destOrd="0" presId="urn:microsoft.com/office/officeart/2008/layout/VerticalAccentList"/>
    <dgm:cxn modelId="{3296135D-2EA2-441C-9D61-037F3616D915}" type="presParOf" srcId="{C93933E4-E3E8-4351-B9E9-AA71F02FB267}" destId="{AE191FF8-3E9D-4F8E-8BE9-DBD83343D2B1}" srcOrd="4" destOrd="0" presId="urn:microsoft.com/office/officeart/2008/layout/VerticalAccentList"/>
    <dgm:cxn modelId="{3DC5DBA0-86F1-485D-B097-309743C78CEF}" type="presParOf" srcId="{C93933E4-E3E8-4351-B9E9-AA71F02FB267}" destId="{3CF0E6F1-2FE4-4BB6-8C6F-A4DEFEA5A052}" srcOrd="5" destOrd="0" presId="urn:microsoft.com/office/officeart/2008/layout/VerticalAccentList"/>
    <dgm:cxn modelId="{F6D95995-0247-4426-8DCB-50732E25137E}" type="presParOf" srcId="{C93933E4-E3E8-4351-B9E9-AA71F02FB267}" destId="{D6B3AE01-A638-4484-9119-9577DF9397DE}" srcOrd="6" destOrd="0" presId="urn:microsoft.com/office/officeart/2008/layout/VerticalAccentList"/>
    <dgm:cxn modelId="{82B806D7-424B-4AD3-86B0-A0297E5789AF}" type="presParOf" srcId="{74CFEC77-F97F-4D81-9417-C82479404183}" destId="{9882DC20-1636-4296-ADAE-C357B697D675}" srcOrd="14" destOrd="0" presId="urn:microsoft.com/office/officeart/2008/layout/VerticalAccentList"/>
    <dgm:cxn modelId="{AF35EAD9-DD4B-4830-B8B0-E61016BA28AA}" type="presParOf" srcId="{74CFEC77-F97F-4D81-9417-C82479404183}" destId="{5C92E424-B6AB-426C-9470-A81B2A803D48}" srcOrd="15" destOrd="0" presId="urn:microsoft.com/office/officeart/2008/layout/VerticalAccentList"/>
    <dgm:cxn modelId="{CA94353B-A089-48FE-B778-E09D2C00512D}" type="presParOf" srcId="{5C92E424-B6AB-426C-9470-A81B2A803D48}" destId="{C6E7385F-0179-482E-9BA9-FDCD1F802E06}" srcOrd="0" destOrd="0" presId="urn:microsoft.com/office/officeart/2008/layout/VerticalAccentList"/>
    <dgm:cxn modelId="{26182D6B-7C34-42B9-BEE6-0439439279B8}" type="presParOf" srcId="{74CFEC77-F97F-4D81-9417-C82479404183}" destId="{05F15F9C-7DBD-4D3C-8B6B-829368561936}" srcOrd="16" destOrd="0" presId="urn:microsoft.com/office/officeart/2008/layout/VerticalAccentList"/>
    <dgm:cxn modelId="{75062C73-46E5-4532-A90C-35092A8A34B8}" type="presParOf" srcId="{05F15F9C-7DBD-4D3C-8B6B-829368561936}" destId="{3A456611-21D8-4549-A417-7451A567BDFF}" srcOrd="0" destOrd="0" presId="urn:microsoft.com/office/officeart/2008/layout/VerticalAccentList"/>
    <dgm:cxn modelId="{A41D3F69-2ED5-410C-8B1F-1AC475532C6E}" type="presParOf" srcId="{05F15F9C-7DBD-4D3C-8B6B-829368561936}" destId="{CE9E88C2-7639-49BA-9860-70ACD30B3778}" srcOrd="1" destOrd="0" presId="urn:microsoft.com/office/officeart/2008/layout/VerticalAccentList"/>
    <dgm:cxn modelId="{1DADD2C6-9F59-43F6-8F29-3316FB6A2224}" type="presParOf" srcId="{05F15F9C-7DBD-4D3C-8B6B-829368561936}" destId="{05F29D19-3563-4387-A28B-E9B3E10671DB}" srcOrd="2" destOrd="0" presId="urn:microsoft.com/office/officeart/2008/layout/VerticalAccentList"/>
    <dgm:cxn modelId="{52295B6B-95C5-48FE-8851-F085FCAAB105}" type="presParOf" srcId="{05F15F9C-7DBD-4D3C-8B6B-829368561936}" destId="{E3C1B751-9491-4E58-8132-7392E1998FAB}" srcOrd="3" destOrd="0" presId="urn:microsoft.com/office/officeart/2008/layout/VerticalAccentList"/>
    <dgm:cxn modelId="{D77A4766-49A0-4A12-9438-03F08A01E4C2}" type="presParOf" srcId="{05F15F9C-7DBD-4D3C-8B6B-829368561936}" destId="{524A358B-6EEC-4EFB-A454-AC4FCB953C64}" srcOrd="4" destOrd="0" presId="urn:microsoft.com/office/officeart/2008/layout/VerticalAccentList"/>
    <dgm:cxn modelId="{046204BD-E245-48AB-9F6E-146CAF47619C}" type="presParOf" srcId="{05F15F9C-7DBD-4D3C-8B6B-829368561936}" destId="{E2218D8B-2E89-40F8-9BAB-86CAACD0F22E}" srcOrd="5" destOrd="0" presId="urn:microsoft.com/office/officeart/2008/layout/VerticalAccentList"/>
    <dgm:cxn modelId="{35B0731A-5FB0-46FD-97F6-5CF6FE4FBFEA}" type="presParOf" srcId="{05F15F9C-7DBD-4D3C-8B6B-829368561936}" destId="{3387F800-C6E6-4A6E-9DBB-DD11CEC74CDF}" srcOrd="6" destOrd="0" presId="urn:microsoft.com/office/officeart/2008/layout/VerticalAccentList"/>
    <dgm:cxn modelId="{9D8C2CA4-608D-4A77-A87B-2F12276B13DA}" type="presParOf" srcId="{74CFEC77-F97F-4D81-9417-C82479404183}" destId="{D04C2C7A-1F34-4924-8F67-69220DF433BD}" srcOrd="17" destOrd="0" presId="urn:microsoft.com/office/officeart/2008/layout/VerticalAccentList"/>
    <dgm:cxn modelId="{33881CA3-71BA-4A0E-825E-972F32EA5A50}" type="presParOf" srcId="{74CFEC77-F97F-4D81-9417-C82479404183}" destId="{B4690861-836E-43E3-981C-530BB3E74E6F}" srcOrd="18" destOrd="0" presId="urn:microsoft.com/office/officeart/2008/layout/VerticalAccentList"/>
    <dgm:cxn modelId="{E7EFCCE5-2B83-4DB4-B3DD-F5A3E43932C2}" type="presParOf" srcId="{B4690861-836E-43E3-981C-530BB3E74E6F}" destId="{3374A423-A9AC-42A7-808D-B1D0E9B988CF}" srcOrd="0" destOrd="0" presId="urn:microsoft.com/office/officeart/2008/layout/VerticalAccentList"/>
    <dgm:cxn modelId="{8DF979E2-446D-4A11-B979-DBD8A0CD149E}" type="presParOf" srcId="{74CFEC77-F97F-4D81-9417-C82479404183}" destId="{51C53548-4709-4DDA-85FF-7D18E4BDFFD1}" srcOrd="19" destOrd="0" presId="urn:microsoft.com/office/officeart/2008/layout/VerticalAccentList"/>
    <dgm:cxn modelId="{8B1C2AC4-211A-41E5-9A43-EFA46CB93E69}" type="presParOf" srcId="{51C53548-4709-4DDA-85FF-7D18E4BDFFD1}" destId="{48FF9FC2-B1D2-4B71-86EF-EFEA000E11A4}" srcOrd="0" destOrd="0" presId="urn:microsoft.com/office/officeart/2008/layout/VerticalAccentList"/>
    <dgm:cxn modelId="{AA7882FB-AF58-4C82-99B6-5D8A2B09A2B5}" type="presParOf" srcId="{51C53548-4709-4DDA-85FF-7D18E4BDFFD1}" destId="{7D9169A9-959A-473F-8CF8-80F6B2565780}" srcOrd="1" destOrd="0" presId="urn:microsoft.com/office/officeart/2008/layout/VerticalAccentList"/>
    <dgm:cxn modelId="{3621EB92-2C2E-4BD4-8380-8B1200BCCC85}" type="presParOf" srcId="{51C53548-4709-4DDA-85FF-7D18E4BDFFD1}" destId="{44961710-8760-4546-A021-51CD9CEEA876}" srcOrd="2" destOrd="0" presId="urn:microsoft.com/office/officeart/2008/layout/VerticalAccentList"/>
    <dgm:cxn modelId="{66E7463A-96CE-4EF4-88B2-6DF041272FAA}" type="presParOf" srcId="{51C53548-4709-4DDA-85FF-7D18E4BDFFD1}" destId="{EE8E31B1-F10E-4B15-B016-011EC7E27B4E}" srcOrd="3" destOrd="0" presId="urn:microsoft.com/office/officeart/2008/layout/VerticalAccentList"/>
    <dgm:cxn modelId="{4FCEA43B-29DF-41BF-9084-069D9C940BE2}" type="presParOf" srcId="{51C53548-4709-4DDA-85FF-7D18E4BDFFD1}" destId="{6A2CC0AE-0FE1-43A8-9BC6-2E324DA8E169}" srcOrd="4" destOrd="0" presId="urn:microsoft.com/office/officeart/2008/layout/VerticalAccentList"/>
    <dgm:cxn modelId="{94E1C020-08FA-4B84-998D-E44E281E83D8}" type="presParOf" srcId="{51C53548-4709-4DDA-85FF-7D18E4BDFFD1}" destId="{0F111702-B281-453A-B470-6980065F6CCB}" srcOrd="5" destOrd="0" presId="urn:microsoft.com/office/officeart/2008/layout/VerticalAccentList"/>
    <dgm:cxn modelId="{6E227AB2-7DFC-4FF7-98E3-8C6E7348F6F8}" type="presParOf" srcId="{51C53548-4709-4DDA-85FF-7D18E4BDFFD1}" destId="{DD1828BA-EEDE-4B95-9B02-A9471B62CED6}" srcOrd="6" destOrd="0" presId="urn:microsoft.com/office/officeart/2008/layout/VerticalAccentList"/>
    <dgm:cxn modelId="{5FFF9720-EF6A-47B6-BBB5-C7DCAD5B85D4}" type="presParOf" srcId="{74CFEC77-F97F-4D81-9417-C82479404183}" destId="{FBAD3907-E3FF-4295-8E77-535FB68B7ADD}" srcOrd="20" destOrd="0" presId="urn:microsoft.com/office/officeart/2008/layout/VerticalAccentList"/>
    <dgm:cxn modelId="{75BACA3E-06EE-4728-B734-19860146CA78}" type="presParOf" srcId="{74CFEC77-F97F-4D81-9417-C82479404183}" destId="{C8290382-FEB4-4D33-B81B-121255ADE7A9}" srcOrd="21" destOrd="0" presId="urn:microsoft.com/office/officeart/2008/layout/VerticalAccentList"/>
    <dgm:cxn modelId="{73EEE8BD-B8D2-4809-8E43-2ECC491EF3F7}" type="presParOf" srcId="{C8290382-FEB4-4D33-B81B-121255ADE7A9}" destId="{32535DC1-6AD9-42B9-8D8F-B197D06E2A50}" srcOrd="0" destOrd="0" presId="urn:microsoft.com/office/officeart/2008/layout/VerticalAccentList"/>
    <dgm:cxn modelId="{01B90D48-1E15-41AF-8C9A-DC7E0D534EC6}" type="presParOf" srcId="{74CFEC77-F97F-4D81-9417-C82479404183}" destId="{3E84D9DF-9A06-40CB-BDF0-A4E0212CC99F}" srcOrd="22" destOrd="0" presId="urn:microsoft.com/office/officeart/2008/layout/VerticalAccentList"/>
    <dgm:cxn modelId="{4066C427-DB19-429A-A4F0-CE68807CEA5B}" type="presParOf" srcId="{3E84D9DF-9A06-40CB-BDF0-A4E0212CC99F}" destId="{725DEA76-FEB2-462B-BE9D-47127D53195E}" srcOrd="0" destOrd="0" presId="urn:microsoft.com/office/officeart/2008/layout/VerticalAccentList"/>
    <dgm:cxn modelId="{DE5B351D-6911-468A-9F62-CE16E8E267B8}" type="presParOf" srcId="{3E84D9DF-9A06-40CB-BDF0-A4E0212CC99F}" destId="{B3779EBF-0277-458B-90AD-24C31933CC5E}" srcOrd="1" destOrd="0" presId="urn:microsoft.com/office/officeart/2008/layout/VerticalAccentList"/>
    <dgm:cxn modelId="{2D0ADD80-4DA2-4A9A-9841-74E1C4B959C1}" type="presParOf" srcId="{3E84D9DF-9A06-40CB-BDF0-A4E0212CC99F}" destId="{6AD6BD2C-4F4E-4318-87DE-1B476D10EE4B}" srcOrd="2" destOrd="0" presId="urn:microsoft.com/office/officeart/2008/layout/VerticalAccentList"/>
    <dgm:cxn modelId="{85993381-B1DC-4CDB-B3C5-D5BF8632F6A1}" type="presParOf" srcId="{3E84D9DF-9A06-40CB-BDF0-A4E0212CC99F}" destId="{09F65B6C-F648-47F6-B57A-0BF17DFCDB2A}" srcOrd="3" destOrd="0" presId="urn:microsoft.com/office/officeart/2008/layout/VerticalAccentList"/>
    <dgm:cxn modelId="{F45A4214-B8D3-40C6-9578-F351B12E06DC}" type="presParOf" srcId="{3E84D9DF-9A06-40CB-BDF0-A4E0212CC99F}" destId="{212D46C0-4F17-49E9-A932-84B5F1688F04}" srcOrd="4" destOrd="0" presId="urn:microsoft.com/office/officeart/2008/layout/VerticalAccentList"/>
    <dgm:cxn modelId="{CE89A21B-89EA-43E3-8C84-0F714463C876}" type="presParOf" srcId="{3E84D9DF-9A06-40CB-BDF0-A4E0212CC99F}" destId="{E4A2D097-4E17-4E9F-936B-0FD5F38CE579}" srcOrd="5" destOrd="0" presId="urn:microsoft.com/office/officeart/2008/layout/VerticalAccentList"/>
    <dgm:cxn modelId="{FD29C31F-260E-4F39-BD96-3E35BDF3BD6E}" type="presParOf" srcId="{3E84D9DF-9A06-40CB-BDF0-A4E0212CC99F}" destId="{E8847D9D-9B0D-4711-8A08-CECA0A986DB0}" srcOrd="6" destOrd="0" presId="urn:microsoft.com/office/officeart/2008/layout/VerticalAccentList"/>
    <dgm:cxn modelId="{24C08ED4-78DA-44A9-9B91-202B6BD96CF7}" type="presParOf" srcId="{74CFEC77-F97F-4D81-9417-C82479404183}" destId="{BFC49394-C431-4ED5-A20D-B7B037755010}" srcOrd="23" destOrd="0" presId="urn:microsoft.com/office/officeart/2008/layout/VerticalAccentList"/>
    <dgm:cxn modelId="{8A8DC8DC-A211-4590-BC4D-5022A89536CB}" type="presParOf" srcId="{74CFEC77-F97F-4D81-9417-C82479404183}" destId="{2AE3C59D-AF5B-44E2-99BA-0925E210965F}" srcOrd="24" destOrd="0" presId="urn:microsoft.com/office/officeart/2008/layout/VerticalAccentList"/>
    <dgm:cxn modelId="{A1C74916-0C6E-4853-9C81-0239CF685703}" type="presParOf" srcId="{2AE3C59D-AF5B-44E2-99BA-0925E210965F}" destId="{619D65B4-3E3F-4289-A80E-1E7ABB60C452}" srcOrd="0" destOrd="0" presId="urn:microsoft.com/office/officeart/2008/layout/VerticalAccentList"/>
    <dgm:cxn modelId="{00651C56-8E27-48E6-8F31-6806FDC25558}" type="presParOf" srcId="{74CFEC77-F97F-4D81-9417-C82479404183}" destId="{C782DE83-139B-4EDA-B3E5-7E58C667753B}" srcOrd="25" destOrd="0" presId="urn:microsoft.com/office/officeart/2008/layout/VerticalAccentList"/>
    <dgm:cxn modelId="{2611AB24-0A61-40CB-B40D-620FCB8E2466}" type="presParOf" srcId="{C782DE83-139B-4EDA-B3E5-7E58C667753B}" destId="{D35F0990-A275-4ECB-8217-D38913F8664C}" srcOrd="0" destOrd="0" presId="urn:microsoft.com/office/officeart/2008/layout/VerticalAccentList"/>
    <dgm:cxn modelId="{463640AE-AB4F-42D2-91C0-0D6FF1591268}" type="presParOf" srcId="{C782DE83-139B-4EDA-B3E5-7E58C667753B}" destId="{BE6CEFC1-158B-4595-8DA2-158011B264D4}" srcOrd="1" destOrd="0" presId="urn:microsoft.com/office/officeart/2008/layout/VerticalAccentList"/>
    <dgm:cxn modelId="{DF6E2E06-8BFF-403D-9C0C-F5C47E2B110F}" type="presParOf" srcId="{C782DE83-139B-4EDA-B3E5-7E58C667753B}" destId="{E246D79F-3475-42F5-AB56-2B0B49927E63}" srcOrd="2" destOrd="0" presId="urn:microsoft.com/office/officeart/2008/layout/VerticalAccentList"/>
    <dgm:cxn modelId="{B948E5E9-DE92-416A-B241-CFEE283C2CBD}" type="presParOf" srcId="{C782DE83-139B-4EDA-B3E5-7E58C667753B}" destId="{F294137A-AA0C-4551-8349-53881CC0011A}" srcOrd="3" destOrd="0" presId="urn:microsoft.com/office/officeart/2008/layout/VerticalAccentList"/>
    <dgm:cxn modelId="{79167B41-F059-4203-A5DC-06301A2A695C}" type="presParOf" srcId="{C782DE83-139B-4EDA-B3E5-7E58C667753B}" destId="{DAC3A098-EB3C-42CD-B547-57606A660C7B}" srcOrd="4" destOrd="0" presId="urn:microsoft.com/office/officeart/2008/layout/VerticalAccentList"/>
    <dgm:cxn modelId="{5DA48378-9C6D-4212-B68F-A8417E68335F}" type="presParOf" srcId="{C782DE83-139B-4EDA-B3E5-7E58C667753B}" destId="{8C0186BE-BB59-491D-8743-B4A923E42D83}" srcOrd="5" destOrd="0" presId="urn:microsoft.com/office/officeart/2008/layout/VerticalAccentList"/>
    <dgm:cxn modelId="{85AE1DE4-B798-4F3D-9EC2-AA8DE1676CF3}" type="presParOf" srcId="{C782DE83-139B-4EDA-B3E5-7E58C667753B}" destId="{035EB09C-A682-489C-A7A2-0A98EF332C11}" srcOrd="6" destOrd="0" presId="urn:microsoft.com/office/officeart/2008/layout/VerticalAccentList"/>
    <dgm:cxn modelId="{D2C9DDBB-8BB0-4ED8-9A37-E37BA57BE262}" type="presParOf" srcId="{74CFEC77-F97F-4D81-9417-C82479404183}" destId="{A8E3CCAF-658D-4638-9BB9-C7A2EB71EF00}" srcOrd="26" destOrd="0" presId="urn:microsoft.com/office/officeart/2008/layout/VerticalAccentList"/>
    <dgm:cxn modelId="{21CC08BC-8818-4017-B3E7-CFA225D50ED6}" type="presParOf" srcId="{74CFEC77-F97F-4D81-9417-C82479404183}" destId="{27401085-C668-468D-A76A-A42B23D15346}" srcOrd="27" destOrd="0" presId="urn:microsoft.com/office/officeart/2008/layout/VerticalAccentList"/>
    <dgm:cxn modelId="{CCC86F9E-E215-44F0-BC13-623F818BFB34}" type="presParOf" srcId="{27401085-C668-468D-A76A-A42B23D15346}" destId="{913FE27E-AA47-4A11-954A-239B618A95E5}" srcOrd="0" destOrd="0" presId="urn:microsoft.com/office/officeart/2008/layout/VerticalAccentList"/>
    <dgm:cxn modelId="{BDB55846-1869-4CDB-9ACA-C8197098F48E}" type="presParOf" srcId="{74CFEC77-F97F-4D81-9417-C82479404183}" destId="{94F571D5-A1D5-4BBB-BCFB-10293E8C7359}" srcOrd="28" destOrd="0" presId="urn:microsoft.com/office/officeart/2008/layout/VerticalAccentList"/>
    <dgm:cxn modelId="{31B2472E-8752-4FA5-A444-18F8FD013FDA}" type="presParOf" srcId="{94F571D5-A1D5-4BBB-BCFB-10293E8C7359}" destId="{8D442187-DE62-4923-9DAE-6C74152A8DD4}" srcOrd="0" destOrd="0" presId="urn:microsoft.com/office/officeart/2008/layout/VerticalAccentList"/>
    <dgm:cxn modelId="{E05EA5F4-A932-4B23-B942-FAF4606906F6}" type="presParOf" srcId="{94F571D5-A1D5-4BBB-BCFB-10293E8C7359}" destId="{AE317981-49A0-4EA1-8213-E90AC7A088F2}" srcOrd="1" destOrd="0" presId="urn:microsoft.com/office/officeart/2008/layout/VerticalAccentList"/>
    <dgm:cxn modelId="{F516C12D-0425-457A-84FA-B95723C5753D}" type="presParOf" srcId="{94F571D5-A1D5-4BBB-BCFB-10293E8C7359}" destId="{CD852E4D-D844-4459-B77B-4452A42D5291}" srcOrd="2" destOrd="0" presId="urn:microsoft.com/office/officeart/2008/layout/VerticalAccentList"/>
    <dgm:cxn modelId="{57AA1BE2-908B-4A73-8287-C244FE902030}" type="presParOf" srcId="{94F571D5-A1D5-4BBB-BCFB-10293E8C7359}" destId="{4E108DDF-7F90-4546-ADEA-D14346E8BB85}" srcOrd="3" destOrd="0" presId="urn:microsoft.com/office/officeart/2008/layout/VerticalAccentList"/>
    <dgm:cxn modelId="{1153E158-DDBE-402F-9A39-C346B67AF0E6}" type="presParOf" srcId="{94F571D5-A1D5-4BBB-BCFB-10293E8C7359}" destId="{82335AD4-9D5E-4E36-ADE1-B1C13288A208}" srcOrd="4" destOrd="0" presId="urn:microsoft.com/office/officeart/2008/layout/VerticalAccentList"/>
    <dgm:cxn modelId="{D4973B2C-BF55-4A7E-822C-3312A0601BB1}" type="presParOf" srcId="{94F571D5-A1D5-4BBB-BCFB-10293E8C7359}" destId="{9305A504-AE53-4C0E-BE33-409F1333A683}" srcOrd="5" destOrd="0" presId="urn:microsoft.com/office/officeart/2008/layout/VerticalAccentList"/>
    <dgm:cxn modelId="{56A3088D-3E3B-44AA-ACEB-0DA9D27D81A6}" type="presParOf" srcId="{94F571D5-A1D5-4BBB-BCFB-10293E8C7359}" destId="{7DCE4D7E-6F9A-48F3-9AFB-30E866C2617F}" srcOrd="6" destOrd="0" presId="urn:microsoft.com/office/officeart/2008/layout/VerticalAccentList"/>
    <dgm:cxn modelId="{5EE5EDCF-5CBA-4AFA-9E2A-60DC149B161B}" type="presParOf" srcId="{74CFEC77-F97F-4D81-9417-C82479404183}" destId="{FF00A500-1A45-471D-8EC3-F2F6BDDB0A2A}" srcOrd="29" destOrd="0" presId="urn:microsoft.com/office/officeart/2008/layout/VerticalAccentList"/>
    <dgm:cxn modelId="{9EED2441-E716-4B5E-B092-D6C09DFCD26C}" type="presParOf" srcId="{74CFEC77-F97F-4D81-9417-C82479404183}" destId="{2FD63E23-4104-440C-A5DB-FB60B443CD40}" srcOrd="30" destOrd="0" presId="urn:microsoft.com/office/officeart/2008/layout/VerticalAccentList"/>
    <dgm:cxn modelId="{2394DEF9-26E3-4A6A-AE1A-472094CF1735}" type="presParOf" srcId="{2FD63E23-4104-440C-A5DB-FB60B443CD40}" destId="{F5452080-A576-44BF-93BE-0705D67752A0}" srcOrd="0" destOrd="0" presId="urn:microsoft.com/office/officeart/2008/layout/VerticalAccentList"/>
    <dgm:cxn modelId="{628A609F-C257-4CE9-82E3-29D6840EDFBD}" type="presParOf" srcId="{74CFEC77-F97F-4D81-9417-C82479404183}" destId="{EC16A729-627B-4025-AE58-4DE2715BCEE1}" srcOrd="31" destOrd="0" presId="urn:microsoft.com/office/officeart/2008/layout/VerticalAccentList"/>
    <dgm:cxn modelId="{3C364B34-CE5A-4433-A78A-53C504E35D7D}" type="presParOf" srcId="{EC16A729-627B-4025-AE58-4DE2715BCEE1}" destId="{E266CF92-573F-46D0-B8DB-DA6B52AD7559}" srcOrd="0" destOrd="0" presId="urn:microsoft.com/office/officeart/2008/layout/VerticalAccentList"/>
    <dgm:cxn modelId="{49D88C7C-2AC7-440A-AAA8-EDD131C8B7CE}" type="presParOf" srcId="{EC16A729-627B-4025-AE58-4DE2715BCEE1}" destId="{3CF4EBB3-A399-40E7-B73A-037EAE2D77C0}" srcOrd="1" destOrd="0" presId="urn:microsoft.com/office/officeart/2008/layout/VerticalAccentList"/>
    <dgm:cxn modelId="{BC4710DA-B7C2-4CF7-9644-86FFAEC44F07}" type="presParOf" srcId="{EC16A729-627B-4025-AE58-4DE2715BCEE1}" destId="{F5E1DDFF-C7C3-415E-A29D-FAB304D5C237}" srcOrd="2" destOrd="0" presId="urn:microsoft.com/office/officeart/2008/layout/VerticalAccentList"/>
    <dgm:cxn modelId="{CEB8F945-DA79-4541-B9C3-C245F5FC8905}" type="presParOf" srcId="{EC16A729-627B-4025-AE58-4DE2715BCEE1}" destId="{0FA0511B-09D3-424E-9F7D-5FB598C9CFFD}" srcOrd="3" destOrd="0" presId="urn:microsoft.com/office/officeart/2008/layout/VerticalAccentList"/>
    <dgm:cxn modelId="{31F5F182-A532-4D7C-BB1B-FF3C16212F52}" type="presParOf" srcId="{EC16A729-627B-4025-AE58-4DE2715BCEE1}" destId="{2DACC9BF-0C50-490B-A04F-453460464036}" srcOrd="4" destOrd="0" presId="urn:microsoft.com/office/officeart/2008/layout/VerticalAccentList"/>
    <dgm:cxn modelId="{DFCFB365-7BDD-4CE9-AF72-BC8DF95BADC0}" type="presParOf" srcId="{EC16A729-627B-4025-AE58-4DE2715BCEE1}" destId="{A63B0FD9-73C4-4DD3-875A-CD1E4962FBD2}" srcOrd="5" destOrd="0" presId="urn:microsoft.com/office/officeart/2008/layout/VerticalAccentList"/>
    <dgm:cxn modelId="{246F123F-BF95-4A64-BDA6-DBC6EB67C7EE}" type="presParOf" srcId="{EC16A729-627B-4025-AE58-4DE2715BCEE1}" destId="{78C89366-BB42-4D72-82F1-BFA6BADF8D24}" srcOrd="6" destOrd="0" presId="urn:microsoft.com/office/officeart/2008/layout/VerticalAccentList"/>
    <dgm:cxn modelId="{5E0C05E3-5726-4985-B166-D6855DF13222}" type="presParOf" srcId="{74CFEC77-F97F-4D81-9417-C82479404183}" destId="{95F3A547-4522-43A4-88C3-D7569C532430}" srcOrd="32" destOrd="0" presId="urn:microsoft.com/office/officeart/2008/layout/VerticalAccentList"/>
    <dgm:cxn modelId="{3FA8A91A-9504-4C80-B83D-EFCD633FABBE}" type="presParOf" srcId="{74CFEC77-F97F-4D81-9417-C82479404183}" destId="{D3C25755-FF84-4484-AB73-6AA80B2EB357}" srcOrd="33" destOrd="0" presId="urn:microsoft.com/office/officeart/2008/layout/VerticalAccentList"/>
    <dgm:cxn modelId="{513B256A-4905-40DA-8367-15EF87EB86BF}" type="presParOf" srcId="{D3C25755-FF84-4484-AB73-6AA80B2EB357}" destId="{6D560CD3-B65B-4021-9F22-C433E3EA6675}" srcOrd="0" destOrd="0" presId="urn:microsoft.com/office/officeart/2008/layout/VerticalAccentList"/>
    <dgm:cxn modelId="{5B8514E3-A4DF-4798-9629-3CC83961FA3A}" type="presParOf" srcId="{74CFEC77-F97F-4D81-9417-C82479404183}" destId="{81D1189C-4D7A-4846-A8B4-7DFE8DBA92DE}" srcOrd="34" destOrd="0" presId="urn:microsoft.com/office/officeart/2008/layout/VerticalAccentList"/>
    <dgm:cxn modelId="{FF0463AE-C79D-42C0-9F7B-84BC5F31C66B}" type="presParOf" srcId="{81D1189C-4D7A-4846-A8B4-7DFE8DBA92DE}" destId="{C45AFEF6-EF61-42AD-A672-C07987E729A7}" srcOrd="0" destOrd="0" presId="urn:microsoft.com/office/officeart/2008/layout/VerticalAccentList"/>
    <dgm:cxn modelId="{4712FF24-AD1A-4BBF-BA8F-4C99CAE1AA8D}" type="presParOf" srcId="{81D1189C-4D7A-4846-A8B4-7DFE8DBA92DE}" destId="{95D29B96-0BC8-4A73-9AB5-AF22AF1238A0}" srcOrd="1" destOrd="0" presId="urn:microsoft.com/office/officeart/2008/layout/VerticalAccentList"/>
    <dgm:cxn modelId="{CBC3B1EE-9C87-4633-898D-BC46085C7F16}" type="presParOf" srcId="{81D1189C-4D7A-4846-A8B4-7DFE8DBA92DE}" destId="{FC81A210-0CC8-40F0-A677-518688AA21AD}" srcOrd="2" destOrd="0" presId="urn:microsoft.com/office/officeart/2008/layout/VerticalAccentList"/>
    <dgm:cxn modelId="{81F0B026-F8E5-4EBE-B2BD-E5F5CA759851}" type="presParOf" srcId="{81D1189C-4D7A-4846-A8B4-7DFE8DBA92DE}" destId="{88245FB4-0AD8-4171-8F5F-B4D45399AD7A}" srcOrd="3" destOrd="0" presId="urn:microsoft.com/office/officeart/2008/layout/VerticalAccentList"/>
    <dgm:cxn modelId="{6DAFC34A-3BBB-4719-88C1-11D0AB733562}" type="presParOf" srcId="{81D1189C-4D7A-4846-A8B4-7DFE8DBA92DE}" destId="{6AB88630-926F-40D6-B815-AAACEB9A3AE9}" srcOrd="4" destOrd="0" presId="urn:microsoft.com/office/officeart/2008/layout/VerticalAccentList"/>
    <dgm:cxn modelId="{EAFBF5B3-962C-458D-B796-CC50C209ECB8}" type="presParOf" srcId="{81D1189C-4D7A-4846-A8B4-7DFE8DBA92DE}" destId="{1C4BB3F2-AB58-441A-93FE-910CE081F114}" srcOrd="5" destOrd="0" presId="urn:microsoft.com/office/officeart/2008/layout/VerticalAccentList"/>
    <dgm:cxn modelId="{63F0E120-2D8E-490B-A049-6B354903B987}" type="presParOf" srcId="{81D1189C-4D7A-4846-A8B4-7DFE8DBA92DE}" destId="{25748CF9-F31A-4717-B315-FB54CBCBA63B}" srcOrd="6" destOrd="0" presId="urn:microsoft.com/office/officeart/2008/layout/VerticalAccentList"/>
    <dgm:cxn modelId="{0AA1EA0F-7890-4329-BE86-7E89C2703983}" type="presParOf" srcId="{74CFEC77-F97F-4D81-9417-C82479404183}" destId="{18769EEC-3C4C-4CE3-9C45-BF2EC239B3D4}" srcOrd="35" destOrd="0" presId="urn:microsoft.com/office/officeart/2008/layout/VerticalAccentList"/>
    <dgm:cxn modelId="{5BB4564A-521F-4C6B-99E5-78CB169EFA59}" type="presParOf" srcId="{74CFEC77-F97F-4D81-9417-C82479404183}" destId="{84D17742-5EA8-4D12-BE12-EE7347B2C6DF}" srcOrd="36" destOrd="0" presId="urn:microsoft.com/office/officeart/2008/layout/VerticalAccentList"/>
    <dgm:cxn modelId="{CDC956A3-29D5-4FAF-A625-2E533F450B3E}" type="presParOf" srcId="{84D17742-5EA8-4D12-BE12-EE7347B2C6DF}" destId="{19420502-C050-4465-AEE2-C5495306A2BA}" srcOrd="0" destOrd="0" presId="urn:microsoft.com/office/officeart/2008/layout/VerticalAccentList"/>
    <dgm:cxn modelId="{68DB65C2-9A19-4189-902B-CA3CFC065E69}" type="presParOf" srcId="{74CFEC77-F97F-4D81-9417-C82479404183}" destId="{E42F9085-FD0D-4187-977F-EB4AC738BBB0}" srcOrd="37" destOrd="0" presId="urn:microsoft.com/office/officeart/2008/layout/VerticalAccentList"/>
    <dgm:cxn modelId="{96BC2C0B-7D02-4607-A120-4F9E59E669F0}" type="presParOf" srcId="{E42F9085-FD0D-4187-977F-EB4AC738BBB0}" destId="{99DC59EC-AB21-4B1F-B033-9BF4D7047AE8}" srcOrd="0" destOrd="0" presId="urn:microsoft.com/office/officeart/2008/layout/VerticalAccentList"/>
    <dgm:cxn modelId="{5F634EA2-9DB2-4435-9191-47894778E5CC}" type="presParOf" srcId="{E42F9085-FD0D-4187-977F-EB4AC738BBB0}" destId="{1A004E93-0754-4714-9396-E5C48CB95173}" srcOrd="1" destOrd="0" presId="urn:microsoft.com/office/officeart/2008/layout/VerticalAccentList"/>
    <dgm:cxn modelId="{0324A5E5-FD18-421E-B259-69EBF6570D40}" type="presParOf" srcId="{E42F9085-FD0D-4187-977F-EB4AC738BBB0}" destId="{6C03F8E2-D73B-431B-A462-FB1F23024666}" srcOrd="2" destOrd="0" presId="urn:microsoft.com/office/officeart/2008/layout/VerticalAccentList"/>
    <dgm:cxn modelId="{AF0B8F05-F419-4073-9250-3EF3246C04D6}" type="presParOf" srcId="{E42F9085-FD0D-4187-977F-EB4AC738BBB0}" destId="{465F711B-97F3-45A4-B2F1-43920EEC2D45}" srcOrd="3" destOrd="0" presId="urn:microsoft.com/office/officeart/2008/layout/VerticalAccentList"/>
    <dgm:cxn modelId="{1B5CC379-D6EA-4471-A7D3-24EB0514CB6E}" type="presParOf" srcId="{E42F9085-FD0D-4187-977F-EB4AC738BBB0}" destId="{C1983643-3DC8-4591-AD7B-C0A1F392BF34}" srcOrd="4" destOrd="0" presId="urn:microsoft.com/office/officeart/2008/layout/VerticalAccentList"/>
    <dgm:cxn modelId="{D03C6060-2F5D-4A4F-BB85-F7F92DD4B690}" type="presParOf" srcId="{E42F9085-FD0D-4187-977F-EB4AC738BBB0}" destId="{E783C89B-77FC-4E3F-B403-1FF093F04058}" srcOrd="5" destOrd="0" presId="urn:microsoft.com/office/officeart/2008/layout/VerticalAccentList"/>
    <dgm:cxn modelId="{BD080F75-67A9-46AF-A163-11309E20DBE6}" type="presParOf" srcId="{E42F9085-FD0D-4187-977F-EB4AC738BBB0}" destId="{7C7D7CB0-9DC2-43B4-B7B7-8CEBDD08CA6E}" srcOrd="6"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ECEF7B-14F9-48D0-A484-7DF66E803CB6}" type="doc">
      <dgm:prSet loTypeId="urn:microsoft.com/office/officeart/2005/8/layout/cycle6" loCatId="relationship" qsTypeId="urn:microsoft.com/office/officeart/2005/8/quickstyle/simple1" qsCatId="simple" csTypeId="urn:microsoft.com/office/officeart/2005/8/colors/colorful1" csCatId="colorful" phldr="1"/>
      <dgm:spPr/>
    </dgm:pt>
    <dgm:pt modelId="{0FAD895C-E6E1-42D7-AC88-A6512D60A3D7}">
      <dgm:prSet phldrT="[Szöveg]"/>
      <dgm:spPr/>
      <dgm:t>
        <a:bodyPr/>
        <a:lstStyle/>
        <a:p>
          <a:pPr>
            <a:buFont typeface="Arial" panose="020B0604020202020204" pitchFamily="34" charset="0"/>
            <a:buChar char="•"/>
          </a:pPr>
          <a:r>
            <a:rPr lang="hu-HU"/>
            <a:t>SWOT analízis</a:t>
          </a:r>
        </a:p>
      </dgm:t>
    </dgm:pt>
    <dgm:pt modelId="{699F0C39-1570-40ED-B240-30B98CE70FD7}" type="parTrans" cxnId="{9288CF46-B1C4-4045-9BC6-B6A4018A86D2}">
      <dgm:prSet/>
      <dgm:spPr/>
      <dgm:t>
        <a:bodyPr/>
        <a:lstStyle/>
        <a:p>
          <a:endParaRPr lang="hu-HU"/>
        </a:p>
      </dgm:t>
    </dgm:pt>
    <dgm:pt modelId="{D324311F-D83C-40CE-8081-19414F2237D1}" type="sibTrans" cxnId="{9288CF46-B1C4-4045-9BC6-B6A4018A86D2}">
      <dgm:prSet/>
      <dgm:spPr/>
      <dgm:t>
        <a:bodyPr/>
        <a:lstStyle/>
        <a:p>
          <a:endParaRPr lang="hu-HU"/>
        </a:p>
      </dgm:t>
    </dgm:pt>
    <dgm:pt modelId="{630D0D33-350E-480B-8BE1-A6A8E5E01F88}">
      <dgm:prSet/>
      <dgm:spPr/>
      <dgm:t>
        <a:bodyPr/>
        <a:lstStyle/>
        <a:p>
          <a:r>
            <a:rPr lang="hu-HU"/>
            <a:t>Honlapok elemzése</a:t>
          </a:r>
          <a:endParaRPr lang="hu-HU" dirty="0"/>
        </a:p>
      </dgm:t>
    </dgm:pt>
    <dgm:pt modelId="{B69DCA21-BB63-4813-931F-E9E3B636856D}" type="parTrans" cxnId="{4F826A09-B0D2-4C0E-AB66-62DA12C18A46}">
      <dgm:prSet/>
      <dgm:spPr/>
      <dgm:t>
        <a:bodyPr/>
        <a:lstStyle/>
        <a:p>
          <a:endParaRPr lang="hu-HU"/>
        </a:p>
      </dgm:t>
    </dgm:pt>
    <dgm:pt modelId="{0FB1C603-6A08-4F3D-8F5C-6B09ADEC6E85}" type="sibTrans" cxnId="{4F826A09-B0D2-4C0E-AB66-62DA12C18A46}">
      <dgm:prSet/>
      <dgm:spPr/>
      <dgm:t>
        <a:bodyPr/>
        <a:lstStyle/>
        <a:p>
          <a:endParaRPr lang="hu-HU"/>
        </a:p>
      </dgm:t>
    </dgm:pt>
    <dgm:pt modelId="{E5779582-305D-4736-82A0-907A291BC296}">
      <dgm:prSet/>
      <dgm:spPr/>
      <dgm:t>
        <a:bodyPr/>
        <a:lstStyle/>
        <a:p>
          <a:r>
            <a:rPr lang="hu-HU" dirty="0"/>
            <a:t>e-beszámoló vizsgálata</a:t>
          </a:r>
        </a:p>
      </dgm:t>
    </dgm:pt>
    <dgm:pt modelId="{668E5B3D-13E1-4AF5-80ED-6E79C22D3CCD}" type="parTrans" cxnId="{9E54B87F-E87E-4E56-B404-EF13E94A8C2E}">
      <dgm:prSet/>
      <dgm:spPr/>
      <dgm:t>
        <a:bodyPr/>
        <a:lstStyle/>
        <a:p>
          <a:endParaRPr lang="hu-HU"/>
        </a:p>
      </dgm:t>
    </dgm:pt>
    <dgm:pt modelId="{EE70B68C-948A-4091-91CE-1414464A0175}" type="sibTrans" cxnId="{9E54B87F-E87E-4E56-B404-EF13E94A8C2E}">
      <dgm:prSet/>
      <dgm:spPr/>
      <dgm:t>
        <a:bodyPr/>
        <a:lstStyle/>
        <a:p>
          <a:endParaRPr lang="hu-HU"/>
        </a:p>
      </dgm:t>
    </dgm:pt>
    <dgm:pt modelId="{6DEEA3B6-0808-453E-BD59-4BB64240D43A}">
      <dgm:prSet/>
      <dgm:spPr/>
      <dgm:t>
        <a:bodyPr/>
        <a:lstStyle/>
        <a:p>
          <a:r>
            <a:rPr lang="hu-HU"/>
            <a:t>Cégelemzés (pl. OPTEN, e-cégjegyzék)</a:t>
          </a:r>
          <a:endParaRPr lang="hu-HU" dirty="0"/>
        </a:p>
      </dgm:t>
    </dgm:pt>
    <dgm:pt modelId="{F9F58831-E003-455A-B796-90C4BDBBFE6A}" type="parTrans" cxnId="{05EECAE0-3541-4088-B2C2-82466216F209}">
      <dgm:prSet/>
      <dgm:spPr/>
      <dgm:t>
        <a:bodyPr/>
        <a:lstStyle/>
        <a:p>
          <a:endParaRPr lang="hu-HU"/>
        </a:p>
      </dgm:t>
    </dgm:pt>
    <dgm:pt modelId="{A8042D68-1163-4643-B2C0-E240FED0296B}" type="sibTrans" cxnId="{05EECAE0-3541-4088-B2C2-82466216F209}">
      <dgm:prSet/>
      <dgm:spPr/>
      <dgm:t>
        <a:bodyPr/>
        <a:lstStyle/>
        <a:p>
          <a:endParaRPr lang="hu-HU"/>
        </a:p>
      </dgm:t>
    </dgm:pt>
    <dgm:pt modelId="{F5EE591A-DDF1-4AC0-8D2F-D3E3216B3F1F}">
      <dgm:prSet/>
      <dgm:spPr/>
      <dgm:t>
        <a:bodyPr/>
        <a:lstStyle/>
        <a:p>
          <a:r>
            <a:rPr lang="hu-HU"/>
            <a:t>Próbavásárlás</a:t>
          </a:r>
          <a:endParaRPr lang="hu-HU" dirty="0"/>
        </a:p>
      </dgm:t>
    </dgm:pt>
    <dgm:pt modelId="{A6CE2583-9196-438F-894D-F49F5371B9F3}" type="parTrans" cxnId="{960219E5-BC26-474B-A083-0747D7D3C8A3}">
      <dgm:prSet/>
      <dgm:spPr/>
      <dgm:t>
        <a:bodyPr/>
        <a:lstStyle/>
        <a:p>
          <a:endParaRPr lang="hu-HU"/>
        </a:p>
      </dgm:t>
    </dgm:pt>
    <dgm:pt modelId="{CC0D2519-1435-409A-A53A-9FAC0DFDCB79}" type="sibTrans" cxnId="{960219E5-BC26-474B-A083-0747D7D3C8A3}">
      <dgm:prSet/>
      <dgm:spPr/>
      <dgm:t>
        <a:bodyPr/>
        <a:lstStyle/>
        <a:p>
          <a:endParaRPr lang="hu-HU"/>
        </a:p>
      </dgm:t>
    </dgm:pt>
    <dgm:pt modelId="{BC4C10D3-02F2-4C14-9635-BCA86C4C9012}" type="pres">
      <dgm:prSet presAssocID="{3EECEF7B-14F9-48D0-A484-7DF66E803CB6}" presName="cycle" presStyleCnt="0">
        <dgm:presLayoutVars>
          <dgm:dir/>
          <dgm:resizeHandles val="exact"/>
        </dgm:presLayoutVars>
      </dgm:prSet>
      <dgm:spPr/>
    </dgm:pt>
    <dgm:pt modelId="{33CE0107-86E8-4AC3-9BC2-5B9EA661B4DD}" type="pres">
      <dgm:prSet presAssocID="{0FAD895C-E6E1-42D7-AC88-A6512D60A3D7}" presName="node" presStyleLbl="node1" presStyleIdx="0" presStyleCnt="5">
        <dgm:presLayoutVars>
          <dgm:bulletEnabled val="1"/>
        </dgm:presLayoutVars>
      </dgm:prSet>
      <dgm:spPr/>
      <dgm:t>
        <a:bodyPr/>
        <a:lstStyle/>
        <a:p>
          <a:endParaRPr lang="en-GB"/>
        </a:p>
      </dgm:t>
    </dgm:pt>
    <dgm:pt modelId="{DF940E96-9AAB-41CB-8A8F-F1E41D5F7BAF}" type="pres">
      <dgm:prSet presAssocID="{0FAD895C-E6E1-42D7-AC88-A6512D60A3D7}" presName="spNode" presStyleCnt="0"/>
      <dgm:spPr/>
    </dgm:pt>
    <dgm:pt modelId="{789D9C33-9AB8-4B7B-B4B4-82C97674E4C8}" type="pres">
      <dgm:prSet presAssocID="{D324311F-D83C-40CE-8081-19414F2237D1}" presName="sibTrans" presStyleLbl="sibTrans1D1" presStyleIdx="0" presStyleCnt="5"/>
      <dgm:spPr/>
      <dgm:t>
        <a:bodyPr/>
        <a:lstStyle/>
        <a:p>
          <a:endParaRPr lang="en-GB"/>
        </a:p>
      </dgm:t>
    </dgm:pt>
    <dgm:pt modelId="{840FBD66-3784-4E9A-B7CC-07E70231C2F3}" type="pres">
      <dgm:prSet presAssocID="{630D0D33-350E-480B-8BE1-A6A8E5E01F88}" presName="node" presStyleLbl="node1" presStyleIdx="1" presStyleCnt="5">
        <dgm:presLayoutVars>
          <dgm:bulletEnabled val="1"/>
        </dgm:presLayoutVars>
      </dgm:prSet>
      <dgm:spPr/>
      <dgm:t>
        <a:bodyPr/>
        <a:lstStyle/>
        <a:p>
          <a:endParaRPr lang="en-GB"/>
        </a:p>
      </dgm:t>
    </dgm:pt>
    <dgm:pt modelId="{49DD693A-19B5-42A0-A407-73802A4896A7}" type="pres">
      <dgm:prSet presAssocID="{630D0D33-350E-480B-8BE1-A6A8E5E01F88}" presName="spNode" presStyleCnt="0"/>
      <dgm:spPr/>
    </dgm:pt>
    <dgm:pt modelId="{68B1C2B7-B2A1-4790-BDAB-510FBCEBDE8C}" type="pres">
      <dgm:prSet presAssocID="{0FB1C603-6A08-4F3D-8F5C-6B09ADEC6E85}" presName="sibTrans" presStyleLbl="sibTrans1D1" presStyleIdx="1" presStyleCnt="5"/>
      <dgm:spPr/>
      <dgm:t>
        <a:bodyPr/>
        <a:lstStyle/>
        <a:p>
          <a:endParaRPr lang="en-GB"/>
        </a:p>
      </dgm:t>
    </dgm:pt>
    <dgm:pt modelId="{70EAC891-5A98-40DD-A2F2-BE338F3AFA30}" type="pres">
      <dgm:prSet presAssocID="{E5779582-305D-4736-82A0-907A291BC296}" presName="node" presStyleLbl="node1" presStyleIdx="2" presStyleCnt="5">
        <dgm:presLayoutVars>
          <dgm:bulletEnabled val="1"/>
        </dgm:presLayoutVars>
      </dgm:prSet>
      <dgm:spPr/>
      <dgm:t>
        <a:bodyPr/>
        <a:lstStyle/>
        <a:p>
          <a:endParaRPr lang="en-GB"/>
        </a:p>
      </dgm:t>
    </dgm:pt>
    <dgm:pt modelId="{21B3919F-0F53-4DC1-B29C-E4F480CF68BE}" type="pres">
      <dgm:prSet presAssocID="{E5779582-305D-4736-82A0-907A291BC296}" presName="spNode" presStyleCnt="0"/>
      <dgm:spPr/>
    </dgm:pt>
    <dgm:pt modelId="{DFD7C900-EBBC-45FD-93EB-FEACE09B69AE}" type="pres">
      <dgm:prSet presAssocID="{EE70B68C-948A-4091-91CE-1414464A0175}" presName="sibTrans" presStyleLbl="sibTrans1D1" presStyleIdx="2" presStyleCnt="5"/>
      <dgm:spPr/>
      <dgm:t>
        <a:bodyPr/>
        <a:lstStyle/>
        <a:p>
          <a:endParaRPr lang="en-GB"/>
        </a:p>
      </dgm:t>
    </dgm:pt>
    <dgm:pt modelId="{44DA8E7B-02A2-4248-8650-8A16E0A5178D}" type="pres">
      <dgm:prSet presAssocID="{6DEEA3B6-0808-453E-BD59-4BB64240D43A}" presName="node" presStyleLbl="node1" presStyleIdx="3" presStyleCnt="5">
        <dgm:presLayoutVars>
          <dgm:bulletEnabled val="1"/>
        </dgm:presLayoutVars>
      </dgm:prSet>
      <dgm:spPr/>
      <dgm:t>
        <a:bodyPr/>
        <a:lstStyle/>
        <a:p>
          <a:endParaRPr lang="en-GB"/>
        </a:p>
      </dgm:t>
    </dgm:pt>
    <dgm:pt modelId="{6C4FAF7A-9B9E-49F0-88F2-BE748C83336C}" type="pres">
      <dgm:prSet presAssocID="{6DEEA3B6-0808-453E-BD59-4BB64240D43A}" presName="spNode" presStyleCnt="0"/>
      <dgm:spPr/>
    </dgm:pt>
    <dgm:pt modelId="{A0269DBD-8215-4A38-837A-0734BBA83646}" type="pres">
      <dgm:prSet presAssocID="{A8042D68-1163-4643-B2C0-E240FED0296B}" presName="sibTrans" presStyleLbl="sibTrans1D1" presStyleIdx="3" presStyleCnt="5"/>
      <dgm:spPr/>
      <dgm:t>
        <a:bodyPr/>
        <a:lstStyle/>
        <a:p>
          <a:endParaRPr lang="en-GB"/>
        </a:p>
      </dgm:t>
    </dgm:pt>
    <dgm:pt modelId="{9A589C1C-C9D0-4DD8-9B0E-6F3811DE53D7}" type="pres">
      <dgm:prSet presAssocID="{F5EE591A-DDF1-4AC0-8D2F-D3E3216B3F1F}" presName="node" presStyleLbl="node1" presStyleIdx="4" presStyleCnt="5">
        <dgm:presLayoutVars>
          <dgm:bulletEnabled val="1"/>
        </dgm:presLayoutVars>
      </dgm:prSet>
      <dgm:spPr/>
      <dgm:t>
        <a:bodyPr/>
        <a:lstStyle/>
        <a:p>
          <a:endParaRPr lang="en-GB"/>
        </a:p>
      </dgm:t>
    </dgm:pt>
    <dgm:pt modelId="{06401922-A8D7-4B5A-BF9A-7676C8D815A5}" type="pres">
      <dgm:prSet presAssocID="{F5EE591A-DDF1-4AC0-8D2F-D3E3216B3F1F}" presName="spNode" presStyleCnt="0"/>
      <dgm:spPr/>
    </dgm:pt>
    <dgm:pt modelId="{14435316-718A-43AA-B8F0-DC18A645E824}" type="pres">
      <dgm:prSet presAssocID="{CC0D2519-1435-409A-A53A-9FAC0DFDCB79}" presName="sibTrans" presStyleLbl="sibTrans1D1" presStyleIdx="4" presStyleCnt="5"/>
      <dgm:spPr/>
      <dgm:t>
        <a:bodyPr/>
        <a:lstStyle/>
        <a:p>
          <a:endParaRPr lang="en-GB"/>
        </a:p>
      </dgm:t>
    </dgm:pt>
  </dgm:ptLst>
  <dgm:cxnLst>
    <dgm:cxn modelId="{4F826A09-B0D2-4C0E-AB66-62DA12C18A46}" srcId="{3EECEF7B-14F9-48D0-A484-7DF66E803CB6}" destId="{630D0D33-350E-480B-8BE1-A6A8E5E01F88}" srcOrd="1" destOrd="0" parTransId="{B69DCA21-BB63-4813-931F-E9E3B636856D}" sibTransId="{0FB1C603-6A08-4F3D-8F5C-6B09ADEC6E85}"/>
    <dgm:cxn modelId="{9E54B87F-E87E-4E56-B404-EF13E94A8C2E}" srcId="{3EECEF7B-14F9-48D0-A484-7DF66E803CB6}" destId="{E5779582-305D-4736-82A0-907A291BC296}" srcOrd="2" destOrd="0" parTransId="{668E5B3D-13E1-4AF5-80ED-6E79C22D3CCD}" sibTransId="{EE70B68C-948A-4091-91CE-1414464A0175}"/>
    <dgm:cxn modelId="{BDA6E11D-09FF-4A9F-B2E8-C8238BA7B7AD}" type="presOf" srcId="{0FB1C603-6A08-4F3D-8F5C-6B09ADEC6E85}" destId="{68B1C2B7-B2A1-4790-BDAB-510FBCEBDE8C}" srcOrd="0" destOrd="0" presId="urn:microsoft.com/office/officeart/2005/8/layout/cycle6"/>
    <dgm:cxn modelId="{1BB402A2-DFAF-4212-98AA-F5A344F0668F}" type="presOf" srcId="{6DEEA3B6-0808-453E-BD59-4BB64240D43A}" destId="{44DA8E7B-02A2-4248-8650-8A16E0A5178D}" srcOrd="0" destOrd="0" presId="urn:microsoft.com/office/officeart/2005/8/layout/cycle6"/>
    <dgm:cxn modelId="{54AF725D-1255-4D85-96B6-41F2BFF7FE7F}" type="presOf" srcId="{E5779582-305D-4736-82A0-907A291BC296}" destId="{70EAC891-5A98-40DD-A2F2-BE338F3AFA30}" srcOrd="0" destOrd="0" presId="urn:microsoft.com/office/officeart/2005/8/layout/cycle6"/>
    <dgm:cxn modelId="{A7CC37A5-9FC1-469A-BCD2-4C6898E48CBA}" type="presOf" srcId="{0FAD895C-E6E1-42D7-AC88-A6512D60A3D7}" destId="{33CE0107-86E8-4AC3-9BC2-5B9EA661B4DD}" srcOrd="0" destOrd="0" presId="urn:microsoft.com/office/officeart/2005/8/layout/cycle6"/>
    <dgm:cxn modelId="{9A3DF409-3E54-48CE-9907-F1AC21372F7C}" type="presOf" srcId="{CC0D2519-1435-409A-A53A-9FAC0DFDCB79}" destId="{14435316-718A-43AA-B8F0-DC18A645E824}" srcOrd="0" destOrd="0" presId="urn:microsoft.com/office/officeart/2005/8/layout/cycle6"/>
    <dgm:cxn modelId="{88AC4F66-E268-47FB-B85B-B93B0CAD456D}" type="presOf" srcId="{3EECEF7B-14F9-48D0-A484-7DF66E803CB6}" destId="{BC4C10D3-02F2-4C14-9635-BCA86C4C9012}" srcOrd="0" destOrd="0" presId="urn:microsoft.com/office/officeart/2005/8/layout/cycle6"/>
    <dgm:cxn modelId="{4779D65D-1311-4025-8DB7-A68E910753EE}" type="presOf" srcId="{630D0D33-350E-480B-8BE1-A6A8E5E01F88}" destId="{840FBD66-3784-4E9A-B7CC-07E70231C2F3}" srcOrd="0" destOrd="0" presId="urn:microsoft.com/office/officeart/2005/8/layout/cycle6"/>
    <dgm:cxn modelId="{2B711DB7-5968-4CFC-8F29-30AA70C0D5B1}" type="presOf" srcId="{D324311F-D83C-40CE-8081-19414F2237D1}" destId="{789D9C33-9AB8-4B7B-B4B4-82C97674E4C8}" srcOrd="0" destOrd="0" presId="urn:microsoft.com/office/officeart/2005/8/layout/cycle6"/>
    <dgm:cxn modelId="{A799DCB3-7155-41E2-BDAC-C3483BBBCF57}" type="presOf" srcId="{A8042D68-1163-4643-B2C0-E240FED0296B}" destId="{A0269DBD-8215-4A38-837A-0734BBA83646}" srcOrd="0" destOrd="0" presId="urn:microsoft.com/office/officeart/2005/8/layout/cycle6"/>
    <dgm:cxn modelId="{9288CF46-B1C4-4045-9BC6-B6A4018A86D2}" srcId="{3EECEF7B-14F9-48D0-A484-7DF66E803CB6}" destId="{0FAD895C-E6E1-42D7-AC88-A6512D60A3D7}" srcOrd="0" destOrd="0" parTransId="{699F0C39-1570-40ED-B240-30B98CE70FD7}" sibTransId="{D324311F-D83C-40CE-8081-19414F2237D1}"/>
    <dgm:cxn modelId="{05EECAE0-3541-4088-B2C2-82466216F209}" srcId="{3EECEF7B-14F9-48D0-A484-7DF66E803CB6}" destId="{6DEEA3B6-0808-453E-BD59-4BB64240D43A}" srcOrd="3" destOrd="0" parTransId="{F9F58831-E003-455A-B796-90C4BDBBFE6A}" sibTransId="{A8042D68-1163-4643-B2C0-E240FED0296B}"/>
    <dgm:cxn modelId="{960219E5-BC26-474B-A083-0747D7D3C8A3}" srcId="{3EECEF7B-14F9-48D0-A484-7DF66E803CB6}" destId="{F5EE591A-DDF1-4AC0-8D2F-D3E3216B3F1F}" srcOrd="4" destOrd="0" parTransId="{A6CE2583-9196-438F-894D-F49F5371B9F3}" sibTransId="{CC0D2519-1435-409A-A53A-9FAC0DFDCB79}"/>
    <dgm:cxn modelId="{0F53B32B-5F2B-440E-A848-90F660577ADD}" type="presOf" srcId="{F5EE591A-DDF1-4AC0-8D2F-D3E3216B3F1F}" destId="{9A589C1C-C9D0-4DD8-9B0E-6F3811DE53D7}" srcOrd="0" destOrd="0" presId="urn:microsoft.com/office/officeart/2005/8/layout/cycle6"/>
    <dgm:cxn modelId="{FE9417B2-C9AB-4603-9495-5DBA7F353D60}" type="presOf" srcId="{EE70B68C-948A-4091-91CE-1414464A0175}" destId="{DFD7C900-EBBC-45FD-93EB-FEACE09B69AE}" srcOrd="0" destOrd="0" presId="urn:microsoft.com/office/officeart/2005/8/layout/cycle6"/>
    <dgm:cxn modelId="{19A1D445-0106-4707-8D04-15EEA71F8D72}" type="presParOf" srcId="{BC4C10D3-02F2-4C14-9635-BCA86C4C9012}" destId="{33CE0107-86E8-4AC3-9BC2-5B9EA661B4DD}" srcOrd="0" destOrd="0" presId="urn:microsoft.com/office/officeart/2005/8/layout/cycle6"/>
    <dgm:cxn modelId="{68121FC3-3EA1-4658-9018-161E10948C71}" type="presParOf" srcId="{BC4C10D3-02F2-4C14-9635-BCA86C4C9012}" destId="{DF940E96-9AAB-41CB-8A8F-F1E41D5F7BAF}" srcOrd="1" destOrd="0" presId="urn:microsoft.com/office/officeart/2005/8/layout/cycle6"/>
    <dgm:cxn modelId="{A7433533-AAB4-44CA-9BF6-482CB0077928}" type="presParOf" srcId="{BC4C10D3-02F2-4C14-9635-BCA86C4C9012}" destId="{789D9C33-9AB8-4B7B-B4B4-82C97674E4C8}" srcOrd="2" destOrd="0" presId="urn:microsoft.com/office/officeart/2005/8/layout/cycle6"/>
    <dgm:cxn modelId="{A680D3B8-FB23-4EA0-99A4-8482F9085DF8}" type="presParOf" srcId="{BC4C10D3-02F2-4C14-9635-BCA86C4C9012}" destId="{840FBD66-3784-4E9A-B7CC-07E70231C2F3}" srcOrd="3" destOrd="0" presId="urn:microsoft.com/office/officeart/2005/8/layout/cycle6"/>
    <dgm:cxn modelId="{6C8345B5-8A33-4740-BFF7-3BB8D3437D52}" type="presParOf" srcId="{BC4C10D3-02F2-4C14-9635-BCA86C4C9012}" destId="{49DD693A-19B5-42A0-A407-73802A4896A7}" srcOrd="4" destOrd="0" presId="urn:microsoft.com/office/officeart/2005/8/layout/cycle6"/>
    <dgm:cxn modelId="{AA2B5BA6-BFAE-402F-8720-3B72C964067C}" type="presParOf" srcId="{BC4C10D3-02F2-4C14-9635-BCA86C4C9012}" destId="{68B1C2B7-B2A1-4790-BDAB-510FBCEBDE8C}" srcOrd="5" destOrd="0" presId="urn:microsoft.com/office/officeart/2005/8/layout/cycle6"/>
    <dgm:cxn modelId="{0DCFC834-C0A1-4F14-957E-CAD9C79C9381}" type="presParOf" srcId="{BC4C10D3-02F2-4C14-9635-BCA86C4C9012}" destId="{70EAC891-5A98-40DD-A2F2-BE338F3AFA30}" srcOrd="6" destOrd="0" presId="urn:microsoft.com/office/officeart/2005/8/layout/cycle6"/>
    <dgm:cxn modelId="{6668786E-5D09-4398-81CB-68DF00ED5AFE}" type="presParOf" srcId="{BC4C10D3-02F2-4C14-9635-BCA86C4C9012}" destId="{21B3919F-0F53-4DC1-B29C-E4F480CF68BE}" srcOrd="7" destOrd="0" presId="urn:microsoft.com/office/officeart/2005/8/layout/cycle6"/>
    <dgm:cxn modelId="{53A6854B-6F90-483A-B6E4-B5A4E3076D43}" type="presParOf" srcId="{BC4C10D3-02F2-4C14-9635-BCA86C4C9012}" destId="{DFD7C900-EBBC-45FD-93EB-FEACE09B69AE}" srcOrd="8" destOrd="0" presId="urn:microsoft.com/office/officeart/2005/8/layout/cycle6"/>
    <dgm:cxn modelId="{A0D94ADB-8015-4879-8A1A-66FB65C0287B}" type="presParOf" srcId="{BC4C10D3-02F2-4C14-9635-BCA86C4C9012}" destId="{44DA8E7B-02A2-4248-8650-8A16E0A5178D}" srcOrd="9" destOrd="0" presId="urn:microsoft.com/office/officeart/2005/8/layout/cycle6"/>
    <dgm:cxn modelId="{462B5865-7C83-4020-8F0F-7DEF1551C419}" type="presParOf" srcId="{BC4C10D3-02F2-4C14-9635-BCA86C4C9012}" destId="{6C4FAF7A-9B9E-49F0-88F2-BE748C83336C}" srcOrd="10" destOrd="0" presId="urn:microsoft.com/office/officeart/2005/8/layout/cycle6"/>
    <dgm:cxn modelId="{E5B67776-DDEF-4FF0-9062-C1D31E04FBB1}" type="presParOf" srcId="{BC4C10D3-02F2-4C14-9635-BCA86C4C9012}" destId="{A0269DBD-8215-4A38-837A-0734BBA83646}" srcOrd="11" destOrd="0" presId="urn:microsoft.com/office/officeart/2005/8/layout/cycle6"/>
    <dgm:cxn modelId="{82809EB2-2DFE-4297-80A5-6D068C9AC513}" type="presParOf" srcId="{BC4C10D3-02F2-4C14-9635-BCA86C4C9012}" destId="{9A589C1C-C9D0-4DD8-9B0E-6F3811DE53D7}" srcOrd="12" destOrd="0" presId="urn:microsoft.com/office/officeart/2005/8/layout/cycle6"/>
    <dgm:cxn modelId="{6680A009-4F84-4CB1-AE80-FF0C1DE8CF18}" type="presParOf" srcId="{BC4C10D3-02F2-4C14-9635-BCA86C4C9012}" destId="{06401922-A8D7-4B5A-BF9A-7676C8D815A5}" srcOrd="13" destOrd="0" presId="urn:microsoft.com/office/officeart/2005/8/layout/cycle6"/>
    <dgm:cxn modelId="{6AE855FB-CA8A-4690-9CD9-2A2606A2CE44}" type="presParOf" srcId="{BC4C10D3-02F2-4C14-9635-BCA86C4C9012}" destId="{14435316-718A-43AA-B8F0-DC18A645E824}" srcOrd="14" destOrd="0" presId="urn:microsoft.com/office/officeart/2005/8/layout/cycle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30BF59-912C-4B60-9D17-0453B60FE1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hu-HU"/>
        </a:p>
      </dgm:t>
    </dgm:pt>
    <dgm:pt modelId="{0BBAAA91-DEBC-4E12-8DC5-E20ABB7BC63C}">
      <dgm:prSet phldrT="[Szöveg]"/>
      <dgm:spPr/>
      <dgm:t>
        <a:bodyPr/>
        <a:lstStyle/>
        <a:p>
          <a:r>
            <a:rPr lang="hu-HU" dirty="0"/>
            <a:t>Fix költségek</a:t>
          </a:r>
        </a:p>
      </dgm:t>
    </dgm:pt>
    <dgm:pt modelId="{210CA129-91F6-4252-9781-52009DD8ED2C}" type="parTrans" cxnId="{5FC438FF-CEF0-4488-96AA-E4D34A2FB2FA}">
      <dgm:prSet/>
      <dgm:spPr/>
      <dgm:t>
        <a:bodyPr/>
        <a:lstStyle/>
        <a:p>
          <a:endParaRPr lang="hu-HU"/>
        </a:p>
      </dgm:t>
    </dgm:pt>
    <dgm:pt modelId="{3A4D6AD6-E4CC-440A-9BE9-26950F2E7156}" type="sibTrans" cxnId="{5FC438FF-CEF0-4488-96AA-E4D34A2FB2FA}">
      <dgm:prSet/>
      <dgm:spPr/>
      <dgm:t>
        <a:bodyPr/>
        <a:lstStyle/>
        <a:p>
          <a:endParaRPr lang="hu-HU"/>
        </a:p>
      </dgm:t>
    </dgm:pt>
    <dgm:pt modelId="{1F915D11-1B49-4AD4-BBDC-E26FD31C83C8}">
      <dgm:prSet phldrT="[Szöveg]"/>
      <dgm:spPr/>
      <dgm:t>
        <a:bodyPr/>
        <a:lstStyle/>
        <a:p>
          <a:r>
            <a:rPr lang="hu-HU" dirty="0"/>
            <a:t>Változó költségek</a:t>
          </a:r>
        </a:p>
      </dgm:t>
    </dgm:pt>
    <dgm:pt modelId="{C561E14F-D7AE-45B4-ACEA-C7C3DCCBFB90}" type="parTrans" cxnId="{1E88AD81-C194-4DDB-95C9-94609CA0898A}">
      <dgm:prSet/>
      <dgm:spPr/>
      <dgm:t>
        <a:bodyPr/>
        <a:lstStyle/>
        <a:p>
          <a:endParaRPr lang="hu-HU"/>
        </a:p>
      </dgm:t>
    </dgm:pt>
    <dgm:pt modelId="{4010FC8D-FA4D-431C-A535-0EFDD08A5AAA}" type="sibTrans" cxnId="{1E88AD81-C194-4DDB-95C9-94609CA0898A}">
      <dgm:prSet/>
      <dgm:spPr/>
      <dgm:t>
        <a:bodyPr/>
        <a:lstStyle/>
        <a:p>
          <a:endParaRPr lang="hu-HU"/>
        </a:p>
      </dgm:t>
    </dgm:pt>
    <dgm:pt modelId="{2280E3DC-986C-4879-9A39-3C41AAC0BA3A}">
      <dgm:prSet phldrT="[Szöveg]"/>
      <dgm:spPr/>
      <dgm:t>
        <a:bodyPr/>
        <a:lstStyle/>
        <a:p>
          <a:r>
            <a:rPr lang="hu-HU" dirty="0"/>
            <a:t>Üzemméret</a:t>
          </a:r>
        </a:p>
      </dgm:t>
    </dgm:pt>
    <dgm:pt modelId="{C15C637E-6F23-423B-BFB3-DEAF28DB12F0}" type="parTrans" cxnId="{44015A5B-0F47-4ED1-80BF-293282AEC946}">
      <dgm:prSet/>
      <dgm:spPr/>
      <dgm:t>
        <a:bodyPr/>
        <a:lstStyle/>
        <a:p>
          <a:endParaRPr lang="hu-HU"/>
        </a:p>
      </dgm:t>
    </dgm:pt>
    <dgm:pt modelId="{621459E6-29B3-4BB5-B4AF-1B5C0F4DA63D}" type="sibTrans" cxnId="{44015A5B-0F47-4ED1-80BF-293282AEC946}">
      <dgm:prSet/>
      <dgm:spPr/>
      <dgm:t>
        <a:bodyPr/>
        <a:lstStyle/>
        <a:p>
          <a:endParaRPr lang="hu-HU"/>
        </a:p>
      </dgm:t>
    </dgm:pt>
    <dgm:pt modelId="{0CE4ED8E-3FC3-493A-8592-8E1BD7C66046}">
      <dgm:prSet phldrT="[Szöveg]"/>
      <dgm:spPr/>
      <dgm:t>
        <a:bodyPr/>
        <a:lstStyle/>
        <a:p>
          <a:r>
            <a:rPr lang="hu-HU" dirty="0"/>
            <a:t>Kínálat szélessége</a:t>
          </a:r>
        </a:p>
      </dgm:t>
    </dgm:pt>
    <dgm:pt modelId="{0E4C9682-B703-4E45-9BB9-FD5C4A0E42D4}" type="parTrans" cxnId="{8D83E658-6983-4843-9267-57259CDB472D}">
      <dgm:prSet/>
      <dgm:spPr/>
      <dgm:t>
        <a:bodyPr/>
        <a:lstStyle/>
        <a:p>
          <a:endParaRPr lang="hu-HU"/>
        </a:p>
      </dgm:t>
    </dgm:pt>
    <dgm:pt modelId="{36855095-556E-4532-AACD-D92BEF2D2D79}" type="sibTrans" cxnId="{8D83E658-6983-4843-9267-57259CDB472D}">
      <dgm:prSet/>
      <dgm:spPr/>
      <dgm:t>
        <a:bodyPr/>
        <a:lstStyle/>
        <a:p>
          <a:endParaRPr lang="hu-HU"/>
        </a:p>
      </dgm:t>
    </dgm:pt>
    <dgm:pt modelId="{71B74D22-12B3-4FD0-A053-5BA8D7E2C501}" type="pres">
      <dgm:prSet presAssocID="{FA30BF59-912C-4B60-9D17-0453B60FE125}" presName="diagram" presStyleCnt="0">
        <dgm:presLayoutVars>
          <dgm:dir/>
          <dgm:resizeHandles val="exact"/>
        </dgm:presLayoutVars>
      </dgm:prSet>
      <dgm:spPr/>
      <dgm:t>
        <a:bodyPr/>
        <a:lstStyle/>
        <a:p>
          <a:endParaRPr lang="en-GB"/>
        </a:p>
      </dgm:t>
    </dgm:pt>
    <dgm:pt modelId="{36E4490D-CFF4-4288-8762-FC81B164400A}" type="pres">
      <dgm:prSet presAssocID="{0BBAAA91-DEBC-4E12-8DC5-E20ABB7BC63C}" presName="node" presStyleLbl="node1" presStyleIdx="0" presStyleCnt="4">
        <dgm:presLayoutVars>
          <dgm:bulletEnabled val="1"/>
        </dgm:presLayoutVars>
      </dgm:prSet>
      <dgm:spPr/>
      <dgm:t>
        <a:bodyPr/>
        <a:lstStyle/>
        <a:p>
          <a:endParaRPr lang="en-GB"/>
        </a:p>
      </dgm:t>
    </dgm:pt>
    <dgm:pt modelId="{DF2AA2DC-EF26-4354-9E76-808E09C53F1E}" type="pres">
      <dgm:prSet presAssocID="{3A4D6AD6-E4CC-440A-9BE9-26950F2E7156}" presName="sibTrans" presStyleCnt="0"/>
      <dgm:spPr/>
    </dgm:pt>
    <dgm:pt modelId="{03521DB7-D85E-4EB7-8E86-93BB1F2B95BE}" type="pres">
      <dgm:prSet presAssocID="{1F915D11-1B49-4AD4-BBDC-E26FD31C83C8}" presName="node" presStyleLbl="node1" presStyleIdx="1" presStyleCnt="4">
        <dgm:presLayoutVars>
          <dgm:bulletEnabled val="1"/>
        </dgm:presLayoutVars>
      </dgm:prSet>
      <dgm:spPr/>
      <dgm:t>
        <a:bodyPr/>
        <a:lstStyle/>
        <a:p>
          <a:endParaRPr lang="en-GB"/>
        </a:p>
      </dgm:t>
    </dgm:pt>
    <dgm:pt modelId="{E438405E-974F-4096-B5F8-2A43A45295B7}" type="pres">
      <dgm:prSet presAssocID="{4010FC8D-FA4D-431C-A535-0EFDD08A5AAA}" presName="sibTrans" presStyleCnt="0"/>
      <dgm:spPr/>
    </dgm:pt>
    <dgm:pt modelId="{19EF2EAB-3E79-46F2-A0E0-F1359DFFA75E}" type="pres">
      <dgm:prSet presAssocID="{2280E3DC-986C-4879-9A39-3C41AAC0BA3A}" presName="node" presStyleLbl="node1" presStyleIdx="2" presStyleCnt="4">
        <dgm:presLayoutVars>
          <dgm:bulletEnabled val="1"/>
        </dgm:presLayoutVars>
      </dgm:prSet>
      <dgm:spPr/>
      <dgm:t>
        <a:bodyPr/>
        <a:lstStyle/>
        <a:p>
          <a:endParaRPr lang="en-GB"/>
        </a:p>
      </dgm:t>
    </dgm:pt>
    <dgm:pt modelId="{EA86B21F-B582-450E-9EAF-B56604ABFFED}" type="pres">
      <dgm:prSet presAssocID="{621459E6-29B3-4BB5-B4AF-1B5C0F4DA63D}" presName="sibTrans" presStyleCnt="0"/>
      <dgm:spPr/>
    </dgm:pt>
    <dgm:pt modelId="{C45F11F7-BE61-4F77-B9B1-B4ACDE5E35FA}" type="pres">
      <dgm:prSet presAssocID="{0CE4ED8E-3FC3-493A-8592-8E1BD7C66046}" presName="node" presStyleLbl="node1" presStyleIdx="3" presStyleCnt="4">
        <dgm:presLayoutVars>
          <dgm:bulletEnabled val="1"/>
        </dgm:presLayoutVars>
      </dgm:prSet>
      <dgm:spPr/>
      <dgm:t>
        <a:bodyPr/>
        <a:lstStyle/>
        <a:p>
          <a:endParaRPr lang="en-GB"/>
        </a:p>
      </dgm:t>
    </dgm:pt>
  </dgm:ptLst>
  <dgm:cxnLst>
    <dgm:cxn modelId="{1E88AD81-C194-4DDB-95C9-94609CA0898A}" srcId="{FA30BF59-912C-4B60-9D17-0453B60FE125}" destId="{1F915D11-1B49-4AD4-BBDC-E26FD31C83C8}" srcOrd="1" destOrd="0" parTransId="{C561E14F-D7AE-45B4-ACEA-C7C3DCCBFB90}" sibTransId="{4010FC8D-FA4D-431C-A535-0EFDD08A5AAA}"/>
    <dgm:cxn modelId="{7D02234E-41E1-486E-A5FA-908A5580D7A2}" type="presOf" srcId="{0CE4ED8E-3FC3-493A-8592-8E1BD7C66046}" destId="{C45F11F7-BE61-4F77-B9B1-B4ACDE5E35FA}" srcOrd="0" destOrd="0" presId="urn:microsoft.com/office/officeart/2005/8/layout/default"/>
    <dgm:cxn modelId="{255430EC-62D7-47B2-AF5C-966E432B559C}" type="presOf" srcId="{FA30BF59-912C-4B60-9D17-0453B60FE125}" destId="{71B74D22-12B3-4FD0-A053-5BA8D7E2C501}" srcOrd="0" destOrd="0" presId="urn:microsoft.com/office/officeart/2005/8/layout/default"/>
    <dgm:cxn modelId="{8D83E658-6983-4843-9267-57259CDB472D}" srcId="{FA30BF59-912C-4B60-9D17-0453B60FE125}" destId="{0CE4ED8E-3FC3-493A-8592-8E1BD7C66046}" srcOrd="3" destOrd="0" parTransId="{0E4C9682-B703-4E45-9BB9-FD5C4A0E42D4}" sibTransId="{36855095-556E-4532-AACD-D92BEF2D2D79}"/>
    <dgm:cxn modelId="{5C5E1D02-2AE6-4B59-969B-1A5A42E318A9}" type="presOf" srcId="{0BBAAA91-DEBC-4E12-8DC5-E20ABB7BC63C}" destId="{36E4490D-CFF4-4288-8762-FC81B164400A}" srcOrd="0" destOrd="0" presId="urn:microsoft.com/office/officeart/2005/8/layout/default"/>
    <dgm:cxn modelId="{44015A5B-0F47-4ED1-80BF-293282AEC946}" srcId="{FA30BF59-912C-4B60-9D17-0453B60FE125}" destId="{2280E3DC-986C-4879-9A39-3C41AAC0BA3A}" srcOrd="2" destOrd="0" parTransId="{C15C637E-6F23-423B-BFB3-DEAF28DB12F0}" sibTransId="{621459E6-29B3-4BB5-B4AF-1B5C0F4DA63D}"/>
    <dgm:cxn modelId="{793B1FA5-9967-4009-929B-5FFCBC552641}" type="presOf" srcId="{2280E3DC-986C-4879-9A39-3C41AAC0BA3A}" destId="{19EF2EAB-3E79-46F2-A0E0-F1359DFFA75E}" srcOrd="0" destOrd="0" presId="urn:microsoft.com/office/officeart/2005/8/layout/default"/>
    <dgm:cxn modelId="{95F8E199-3EB8-4A23-8E00-D094FB835D85}" type="presOf" srcId="{1F915D11-1B49-4AD4-BBDC-E26FD31C83C8}" destId="{03521DB7-D85E-4EB7-8E86-93BB1F2B95BE}" srcOrd="0" destOrd="0" presId="urn:microsoft.com/office/officeart/2005/8/layout/default"/>
    <dgm:cxn modelId="{5FC438FF-CEF0-4488-96AA-E4D34A2FB2FA}" srcId="{FA30BF59-912C-4B60-9D17-0453B60FE125}" destId="{0BBAAA91-DEBC-4E12-8DC5-E20ABB7BC63C}" srcOrd="0" destOrd="0" parTransId="{210CA129-91F6-4252-9781-52009DD8ED2C}" sibTransId="{3A4D6AD6-E4CC-440A-9BE9-26950F2E7156}"/>
    <dgm:cxn modelId="{2B9793B0-85AE-4192-B78C-7501B04F79C8}" type="presParOf" srcId="{71B74D22-12B3-4FD0-A053-5BA8D7E2C501}" destId="{36E4490D-CFF4-4288-8762-FC81B164400A}" srcOrd="0" destOrd="0" presId="urn:microsoft.com/office/officeart/2005/8/layout/default"/>
    <dgm:cxn modelId="{ADFB12EA-40B9-4F89-997D-1D01F28DC7B9}" type="presParOf" srcId="{71B74D22-12B3-4FD0-A053-5BA8D7E2C501}" destId="{DF2AA2DC-EF26-4354-9E76-808E09C53F1E}" srcOrd="1" destOrd="0" presId="urn:microsoft.com/office/officeart/2005/8/layout/default"/>
    <dgm:cxn modelId="{BD69E3C6-0DD9-4902-A85A-893D0CBE0A15}" type="presParOf" srcId="{71B74D22-12B3-4FD0-A053-5BA8D7E2C501}" destId="{03521DB7-D85E-4EB7-8E86-93BB1F2B95BE}" srcOrd="2" destOrd="0" presId="urn:microsoft.com/office/officeart/2005/8/layout/default"/>
    <dgm:cxn modelId="{F0A0E0C9-FD7B-4D9C-8F11-629E391ACEEE}" type="presParOf" srcId="{71B74D22-12B3-4FD0-A053-5BA8D7E2C501}" destId="{E438405E-974F-4096-B5F8-2A43A45295B7}" srcOrd="3" destOrd="0" presId="urn:microsoft.com/office/officeart/2005/8/layout/default"/>
    <dgm:cxn modelId="{33C2CF3A-DD3A-41CB-969A-B73297614D95}" type="presParOf" srcId="{71B74D22-12B3-4FD0-A053-5BA8D7E2C501}" destId="{19EF2EAB-3E79-46F2-A0E0-F1359DFFA75E}" srcOrd="4" destOrd="0" presId="urn:microsoft.com/office/officeart/2005/8/layout/default"/>
    <dgm:cxn modelId="{786F8FAB-E493-46C3-BD54-B0D23CD1C645}" type="presParOf" srcId="{71B74D22-12B3-4FD0-A053-5BA8D7E2C501}" destId="{EA86B21F-B582-450E-9EAF-B56604ABFFED}" srcOrd="5" destOrd="0" presId="urn:microsoft.com/office/officeart/2005/8/layout/default"/>
    <dgm:cxn modelId="{F47E0216-9D09-4C91-BE27-E1792E16BA6B}" type="presParOf" srcId="{71B74D22-12B3-4FD0-A053-5BA8D7E2C501}" destId="{C45F11F7-BE61-4F77-B9B1-B4ACDE5E35FA}"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55463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0800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48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663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0768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9948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525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616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216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462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4710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932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822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8246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3570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839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755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621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52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5696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4587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8033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FDD24ED8-ECAC-41C1-B490-87F01C6548A4}" type="slidenum">
              <a:rPr lang="hu-HU" smtClean="0"/>
              <a:t>29</a:t>
            </a:fld>
            <a:endParaRPr lang="hu-HU"/>
          </a:p>
        </p:txBody>
      </p:sp>
    </p:spTree>
    <p:extLst>
      <p:ext uri="{BB962C8B-B14F-4D97-AF65-F5344CB8AC3E}">
        <p14:creationId xmlns:p14="http://schemas.microsoft.com/office/powerpoint/2010/main" val="2789048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9286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6023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038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6111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FDD24ED8-ECAC-41C1-B490-87F01C6548A4}" type="slidenum">
              <a:rPr lang="hu-HU" smtClean="0"/>
              <a:t>33</a:t>
            </a:fld>
            <a:endParaRPr lang="hu-HU"/>
          </a:p>
        </p:txBody>
      </p:sp>
    </p:spTree>
    <p:extLst>
      <p:ext uri="{BB962C8B-B14F-4D97-AF65-F5344CB8AC3E}">
        <p14:creationId xmlns:p14="http://schemas.microsoft.com/office/powerpoint/2010/main" val="1962692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128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192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FDD24ED8-ECAC-41C1-B490-87F01C6548A4}" type="slidenum">
              <a:rPr lang="hu-HU" smtClean="0"/>
              <a:t>36</a:t>
            </a:fld>
            <a:endParaRPr lang="hu-HU"/>
          </a:p>
        </p:txBody>
      </p:sp>
    </p:spTree>
    <p:extLst>
      <p:ext uri="{BB962C8B-B14F-4D97-AF65-F5344CB8AC3E}">
        <p14:creationId xmlns:p14="http://schemas.microsoft.com/office/powerpoint/2010/main" val="3238739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3684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5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446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1852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8029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7557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219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754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2753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FDD24ED8-ECAC-41C1-B490-87F01C6548A4}" type="slidenum">
              <a:rPr lang="hu-HU" smtClean="0"/>
              <a:t>45</a:t>
            </a:fld>
            <a:endParaRPr lang="hu-HU"/>
          </a:p>
        </p:txBody>
      </p:sp>
    </p:spTree>
    <p:extLst>
      <p:ext uri="{BB962C8B-B14F-4D97-AF65-F5344CB8AC3E}">
        <p14:creationId xmlns:p14="http://schemas.microsoft.com/office/powerpoint/2010/main" val="119775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210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3078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FDD24ED8-ECAC-41C1-B490-87F01C6548A4}" type="slidenum">
              <a:rPr lang="hu-HU" smtClean="0"/>
              <a:t>48</a:t>
            </a:fld>
            <a:endParaRPr lang="hu-HU"/>
          </a:p>
        </p:txBody>
      </p:sp>
    </p:spTree>
    <p:extLst>
      <p:ext uri="{BB962C8B-B14F-4D97-AF65-F5344CB8AC3E}">
        <p14:creationId xmlns:p14="http://schemas.microsoft.com/office/powerpoint/2010/main" val="3380148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28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1410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2360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658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2306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237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2635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07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766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48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1792288" y="612775"/>
            <a:ext cx="5486400" cy="4114800"/>
          </a:xfrm>
          <a:prstGeom prst="rect">
            <a:avLst/>
          </a:prstGeom>
          <a:noFill/>
          <a:ln>
            <a:noFill/>
          </a:ln>
        </p:spPr>
      </p:sp>
      <p:sp>
        <p:nvSpPr>
          <p:cNvPr id="64" name="Google Shape;64;p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1.png"/><Relationship Id="rId7" Type="http://schemas.openxmlformats.org/officeDocument/2006/relationships/diagramLayout" Target="../diagrams/layout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17.jp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g"/><Relationship Id="rId7"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3.jfif"/><Relationship Id="rId5" Type="http://schemas.openxmlformats.org/officeDocument/2006/relationships/image" Target="../media/image2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7.jfif"/><Relationship Id="rId5" Type="http://schemas.openxmlformats.org/officeDocument/2006/relationships/image" Target="../media/image26.jfif"/><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png"/><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hyperlink" Target="https://pixabay.com/en/workshop-banner-word-learn-course-1279125/" TargetMode="External"/><Relationship Id="rId3" Type="http://schemas.openxmlformats.org/officeDocument/2006/relationships/image" Target="../media/image2.png"/><Relationship Id="rId7" Type="http://schemas.openxmlformats.org/officeDocument/2006/relationships/image" Target="../media/image32.jpg"/><Relationship Id="rId12" Type="http://schemas.openxmlformats.org/officeDocument/2006/relationships/image" Target="../media/image34.jfi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pxhere.com/hu/photo/1602193" TargetMode="External"/><Relationship Id="rId11" Type="http://schemas.openxmlformats.org/officeDocument/2006/relationships/image" Target="../media/image21.jpg"/><Relationship Id="rId5" Type="http://schemas.openxmlformats.org/officeDocument/2006/relationships/image" Target="../media/image31.jpg"/><Relationship Id="rId10" Type="http://schemas.openxmlformats.org/officeDocument/2006/relationships/hyperlink" Target="https://www.pngall.com/tl/paypal" TargetMode="External"/><Relationship Id="rId4" Type="http://schemas.openxmlformats.org/officeDocument/2006/relationships/image" Target="../media/image6.png"/><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6.png"/><Relationship Id="rId7" Type="http://schemas.openxmlformats.org/officeDocument/2006/relationships/diagramLayout" Target="../diagrams/layout3.xml"/><Relationship Id="rId12" Type="http://schemas.openxmlformats.org/officeDocument/2006/relationships/hyperlink" Target="https://pxhere.com/hu/photo/698687"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openxmlformats.org/officeDocument/2006/relationships/image" Target="../media/image35.jpg"/><Relationship Id="rId5" Type="http://schemas.openxmlformats.org/officeDocument/2006/relationships/image" Target="../media/image2.png"/><Relationship Id="rId10" Type="http://schemas.microsoft.com/office/2007/relationships/diagramDrawing" Target="../diagrams/drawing3.xml"/><Relationship Id="rId4" Type="http://schemas.openxmlformats.org/officeDocument/2006/relationships/image" Target="../media/image9.png"/><Relationship Id="rId9" Type="http://schemas.openxmlformats.org/officeDocument/2006/relationships/diagramColors" Target="../diagrams/colors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11.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4.xml"/><Relationship Id="rId14" Type="http://schemas.microsoft.com/office/2007/relationships/diagramDrawing" Target="../diagrams/drawing5.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png"/><Relationship Id="rId7" Type="http://schemas.openxmlformats.org/officeDocument/2006/relationships/diagramQuickStyle" Target="../diagrams/quickStyle6.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6.png"/><Relationship Id="rId9" Type="http://schemas.microsoft.com/office/2007/relationships/diagramDrawing" Target="../diagrams/drawing6.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diagramColors" Target="../diagrams/colors8.xml"/><Relationship Id="rId3" Type="http://schemas.openxmlformats.org/officeDocument/2006/relationships/image" Target="../media/image2.png"/><Relationship Id="rId7" Type="http://schemas.openxmlformats.org/officeDocument/2006/relationships/diagramQuickStyle" Target="../diagrams/quickStyle7.xml"/><Relationship Id="rId12" Type="http://schemas.openxmlformats.org/officeDocument/2006/relationships/diagramQuickStyle" Target="../diagrams/quickStyle8.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Layout" Target="../diagrams/layout7.xml"/><Relationship Id="rId11" Type="http://schemas.openxmlformats.org/officeDocument/2006/relationships/diagramLayout" Target="../diagrams/layout8.xml"/><Relationship Id="rId5" Type="http://schemas.openxmlformats.org/officeDocument/2006/relationships/diagramData" Target="../diagrams/data7.xml"/><Relationship Id="rId10" Type="http://schemas.openxmlformats.org/officeDocument/2006/relationships/diagramData" Target="../diagrams/data8.xml"/><Relationship Id="rId4" Type="http://schemas.openxmlformats.org/officeDocument/2006/relationships/image" Target="../media/image6.png"/><Relationship Id="rId9" Type="http://schemas.microsoft.com/office/2007/relationships/diagramDrawing" Target="../diagrams/drawing7.xml"/><Relationship Id="rId14" Type="http://schemas.microsoft.com/office/2007/relationships/diagramDrawing" Target="../diagrams/drawing8.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png"/><Relationship Id="rId7" Type="http://schemas.openxmlformats.org/officeDocument/2006/relationships/diagramQuickStyle" Target="../diagrams/quickStyle9.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43.png"/><Relationship Id="rId4" Type="http://schemas.openxmlformats.org/officeDocument/2006/relationships/image" Target="../media/image6.png"/><Relationship Id="rId9" Type="http://schemas.microsoft.com/office/2007/relationships/diagramDrawing" Target="../diagrams/drawing9.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2.png"/><Relationship Id="rId7" Type="http://schemas.openxmlformats.org/officeDocument/2006/relationships/diagramQuickStyle" Target="../diagrams/quickStyle10.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6.png"/><Relationship Id="rId9" Type="http://schemas.microsoft.com/office/2007/relationships/diagramDrawing" Target="../diagrams/drawing10.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1.png"/><Relationship Id="rId7" Type="http://schemas.openxmlformats.org/officeDocument/2006/relationships/diagramQuickStyle" Target="../diagrams/quickStyle11.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png"/><Relationship Id="rId9" Type="http://schemas.microsoft.com/office/2007/relationships/diagramDrawing" Target="../diagrams/drawing11.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1739" t="-92061" r="-2285" b="-46402"/>
            </a:stretch>
          </a:blipFill>
          <a:ln>
            <a:noFill/>
          </a:ln>
        </p:spPr>
      </p:sp>
      <p:grpSp>
        <p:nvGrpSpPr>
          <p:cNvPr id="85" name="Google Shape;85;p1"/>
          <p:cNvGrpSpPr/>
          <p:nvPr/>
        </p:nvGrpSpPr>
        <p:grpSpPr>
          <a:xfrm>
            <a:off x="1686928" y="739378"/>
            <a:ext cx="15579082" cy="9345846"/>
            <a:chOff x="0" y="-76200"/>
            <a:chExt cx="4103133" cy="2461457"/>
          </a:xfrm>
        </p:grpSpPr>
        <p:sp>
          <p:nvSpPr>
            <p:cNvPr id="86" name="Google Shape;86;p1"/>
            <p:cNvSpPr/>
            <p:nvPr/>
          </p:nvSpPr>
          <p:spPr>
            <a:xfrm>
              <a:off x="0" y="0"/>
              <a:ext cx="4103133" cy="2385257"/>
            </a:xfrm>
            <a:custGeom>
              <a:avLst/>
              <a:gdLst/>
              <a:ahLst/>
              <a:cxnLst/>
              <a:rect l="l" t="t" r="r" b="b"/>
              <a:pathLst>
                <a:path w="4103133" h="2385257" extrusionOk="0">
                  <a:moveTo>
                    <a:pt x="25344" y="0"/>
                  </a:moveTo>
                  <a:lnTo>
                    <a:pt x="4077789" y="0"/>
                  </a:lnTo>
                  <a:cubicBezTo>
                    <a:pt x="4084510" y="0"/>
                    <a:pt x="4090957" y="2670"/>
                    <a:pt x="4095710" y="7423"/>
                  </a:cubicBezTo>
                  <a:cubicBezTo>
                    <a:pt x="4100463" y="12176"/>
                    <a:pt x="4103133" y="18622"/>
                    <a:pt x="4103133" y="25344"/>
                  </a:cubicBezTo>
                  <a:lnTo>
                    <a:pt x="4103133" y="2359913"/>
                  </a:lnTo>
                  <a:cubicBezTo>
                    <a:pt x="4103133" y="2366635"/>
                    <a:pt x="4100463" y="2373081"/>
                    <a:pt x="4095710" y="2377834"/>
                  </a:cubicBezTo>
                  <a:cubicBezTo>
                    <a:pt x="4090957" y="2382587"/>
                    <a:pt x="4084510" y="2385257"/>
                    <a:pt x="4077789" y="2385257"/>
                  </a:cubicBezTo>
                  <a:lnTo>
                    <a:pt x="25344" y="2385257"/>
                  </a:lnTo>
                  <a:cubicBezTo>
                    <a:pt x="18622" y="2385257"/>
                    <a:pt x="12176" y="2382587"/>
                    <a:pt x="7423" y="2377834"/>
                  </a:cubicBezTo>
                  <a:cubicBezTo>
                    <a:pt x="2670" y="2373081"/>
                    <a:pt x="0" y="2366635"/>
                    <a:pt x="0" y="2359913"/>
                  </a:cubicBezTo>
                  <a:lnTo>
                    <a:pt x="0" y="25344"/>
                  </a:lnTo>
                  <a:cubicBezTo>
                    <a:pt x="0" y="18622"/>
                    <a:pt x="2670" y="12176"/>
                    <a:pt x="7423" y="7423"/>
                  </a:cubicBezTo>
                  <a:cubicBezTo>
                    <a:pt x="12176" y="2670"/>
                    <a:pt x="18622" y="0"/>
                    <a:pt x="25344" y="0"/>
                  </a:cubicBezTo>
                  <a:close/>
                </a:path>
              </a:pathLst>
            </a:custGeom>
            <a:solidFill>
              <a:srgbClr val="F2F2F2">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txBox="1"/>
            <p:nvPr/>
          </p:nvSpPr>
          <p:spPr>
            <a:xfrm>
              <a:off x="0" y="-76200"/>
              <a:ext cx="4103133" cy="2461457"/>
            </a:xfrm>
            <a:prstGeom prst="rect">
              <a:avLst/>
            </a:prstGeom>
            <a:noFill/>
            <a:ln>
              <a:noFill/>
            </a:ln>
          </p:spPr>
          <p:txBody>
            <a:bodyPr spcFirstLastPara="1" wrap="square" lIns="50800" tIns="50800" rIns="50800" bIns="50800" anchor="ctr" anchorCtr="0">
              <a:noAutofit/>
            </a:bodyPr>
            <a:lstStyle/>
            <a:p>
              <a:pPr marL="0" marR="0" lvl="0" indent="0" algn="ctr" rtl="0">
                <a:lnSpc>
                  <a:spcPct val="201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8" name="Google Shape;88;p1"/>
          <p:cNvGrpSpPr/>
          <p:nvPr/>
        </p:nvGrpSpPr>
        <p:grpSpPr>
          <a:xfrm>
            <a:off x="1686928" y="1274997"/>
            <a:ext cx="11891446" cy="4119660"/>
            <a:chOff x="0" y="-76200"/>
            <a:chExt cx="3131904" cy="1085013"/>
          </a:xfrm>
        </p:grpSpPr>
        <p:sp>
          <p:nvSpPr>
            <p:cNvPr id="89" name="Google Shape;89;p1"/>
            <p:cNvSpPr/>
            <p:nvPr/>
          </p:nvSpPr>
          <p:spPr>
            <a:xfrm>
              <a:off x="0" y="0"/>
              <a:ext cx="3131904" cy="1008813"/>
            </a:xfrm>
            <a:custGeom>
              <a:avLst/>
              <a:gdLst/>
              <a:ahLst/>
              <a:cxnLst/>
              <a:rect l="l" t="t" r="r" b="b"/>
              <a:pathLst>
                <a:path w="3131904" h="1008813" extrusionOk="0">
                  <a:moveTo>
                    <a:pt x="0" y="0"/>
                  </a:moveTo>
                  <a:lnTo>
                    <a:pt x="3131904" y="0"/>
                  </a:lnTo>
                  <a:lnTo>
                    <a:pt x="3131904" y="1008813"/>
                  </a:lnTo>
                  <a:lnTo>
                    <a:pt x="0" y="1008813"/>
                  </a:lnTo>
                  <a:close/>
                </a:path>
              </a:pathLst>
            </a:custGeom>
            <a:solidFill>
              <a:srgbClr val="FFFFFF">
                <a:alpha val="78823"/>
              </a:srgbClr>
            </a:solidFill>
            <a:ln>
              <a:noFill/>
            </a:ln>
          </p:spPr>
        </p:sp>
        <p:sp>
          <p:nvSpPr>
            <p:cNvPr id="90" name="Google Shape;90;p1"/>
            <p:cNvSpPr txBox="1"/>
            <p:nvPr/>
          </p:nvSpPr>
          <p:spPr>
            <a:xfrm>
              <a:off x="0" y="-76200"/>
              <a:ext cx="3131904" cy="1085013"/>
            </a:xfrm>
            <a:prstGeom prst="rect">
              <a:avLst/>
            </a:prstGeom>
            <a:noFill/>
            <a:ln>
              <a:noFill/>
            </a:ln>
          </p:spPr>
          <p:txBody>
            <a:bodyPr spcFirstLastPara="1" wrap="square" lIns="50800" tIns="50800" rIns="50800" bIns="50800" anchor="ctr" anchorCtr="0">
              <a:noAutofit/>
            </a:bodyPr>
            <a:lstStyle/>
            <a:p>
              <a:pPr marL="0" marR="0" lvl="0" indent="0" algn="ctr" rtl="0">
                <a:lnSpc>
                  <a:spcPct val="201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1" name="Google Shape;91;p1"/>
          <p:cNvGrpSpPr/>
          <p:nvPr/>
        </p:nvGrpSpPr>
        <p:grpSpPr>
          <a:xfrm>
            <a:off x="7323380" y="6210235"/>
            <a:ext cx="7703260" cy="2080319"/>
            <a:chOff x="0" y="-76200"/>
            <a:chExt cx="1927662" cy="292679"/>
          </a:xfrm>
        </p:grpSpPr>
        <p:sp>
          <p:nvSpPr>
            <p:cNvPr id="92" name="Google Shape;92;p1"/>
            <p:cNvSpPr/>
            <p:nvPr/>
          </p:nvSpPr>
          <p:spPr>
            <a:xfrm>
              <a:off x="0" y="0"/>
              <a:ext cx="1927662" cy="216479"/>
            </a:xfrm>
            <a:custGeom>
              <a:avLst/>
              <a:gdLst/>
              <a:ahLst/>
              <a:cxnLst/>
              <a:rect l="l" t="t" r="r" b="b"/>
              <a:pathLst>
                <a:path w="1927662" h="216479" extrusionOk="0">
                  <a:moveTo>
                    <a:pt x="0" y="0"/>
                  </a:moveTo>
                  <a:lnTo>
                    <a:pt x="1927662" y="0"/>
                  </a:lnTo>
                  <a:lnTo>
                    <a:pt x="1927662" y="216479"/>
                  </a:lnTo>
                  <a:lnTo>
                    <a:pt x="0" y="216479"/>
                  </a:lnTo>
                  <a:close/>
                </a:path>
              </a:pathLst>
            </a:custGeom>
            <a:solidFill>
              <a:srgbClr val="FFFFFF">
                <a:alpha val="78823"/>
              </a:srgbClr>
            </a:solidFill>
            <a:ln>
              <a:noFill/>
            </a:ln>
          </p:spPr>
        </p:sp>
        <p:sp>
          <p:nvSpPr>
            <p:cNvPr id="93" name="Google Shape;93;p1"/>
            <p:cNvSpPr txBox="1"/>
            <p:nvPr/>
          </p:nvSpPr>
          <p:spPr>
            <a:xfrm>
              <a:off x="0" y="-76200"/>
              <a:ext cx="1927662" cy="292679"/>
            </a:xfrm>
            <a:prstGeom prst="rect">
              <a:avLst/>
            </a:prstGeom>
            <a:noFill/>
            <a:ln>
              <a:noFill/>
            </a:ln>
          </p:spPr>
          <p:txBody>
            <a:bodyPr spcFirstLastPara="1" wrap="square" lIns="50800" tIns="50800" rIns="50800" bIns="50800" anchor="ctr" anchorCtr="0">
              <a:noAutofit/>
            </a:bodyPr>
            <a:lstStyle/>
            <a:p>
              <a:pPr marL="0" marR="0" lvl="0" indent="0" algn="ctr" rtl="0">
                <a:lnSpc>
                  <a:spcPct val="201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4" name="Google Shape;94;p1"/>
          <p:cNvSpPr/>
          <p:nvPr/>
        </p:nvSpPr>
        <p:spPr>
          <a:xfrm>
            <a:off x="13578374" y="156431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95" name="Google Shape;95;p1"/>
          <p:cNvSpPr/>
          <p:nvPr/>
        </p:nvSpPr>
        <p:spPr>
          <a:xfrm>
            <a:off x="1879527" y="1806027"/>
            <a:ext cx="11249782" cy="3337473"/>
          </a:xfrm>
          <a:custGeom>
            <a:avLst/>
            <a:gdLst/>
            <a:ahLst/>
            <a:cxnLst/>
            <a:rect l="l" t="t" r="r" b="b"/>
            <a:pathLst>
              <a:path w="11249782" h="3337473" extrusionOk="0">
                <a:moveTo>
                  <a:pt x="0" y="0"/>
                </a:moveTo>
                <a:lnTo>
                  <a:pt x="11249782" y="0"/>
                </a:lnTo>
                <a:lnTo>
                  <a:pt x="11249782" y="3337473"/>
                </a:lnTo>
                <a:lnTo>
                  <a:pt x="0" y="3337473"/>
                </a:lnTo>
                <a:lnTo>
                  <a:pt x="0" y="0"/>
                </a:lnTo>
                <a:close/>
              </a:path>
            </a:pathLst>
          </a:custGeom>
          <a:blipFill rotWithShape="1">
            <a:blip r:embed="rId5">
              <a:alphaModFix/>
            </a:blip>
            <a:stretch>
              <a:fillRect/>
            </a:stretch>
          </a:blipFill>
          <a:ln>
            <a:noFill/>
          </a:ln>
        </p:spPr>
      </p:sp>
      <p:sp>
        <p:nvSpPr>
          <p:cNvPr id="96" name="Google Shape;96;p1"/>
          <p:cNvSpPr txBox="1"/>
          <p:nvPr/>
        </p:nvSpPr>
        <p:spPr>
          <a:xfrm>
            <a:off x="5167959" y="6751853"/>
            <a:ext cx="10148241" cy="198208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900" b="1" i="1" u="none" strike="noStrike" cap="none" dirty="0">
                <a:solidFill>
                  <a:srgbClr val="1B693C"/>
                </a:solidFill>
                <a:latin typeface="Nunito Sans"/>
                <a:ea typeface="Nunito Sans"/>
                <a:cs typeface="Nunito Sans"/>
                <a:sym typeface="Nunito Sans"/>
              </a:rPr>
              <a:t> </a:t>
            </a:r>
            <a:r>
              <a:rPr lang="hu-HU" sz="3900" b="1" i="1" u="none" strike="noStrike" cap="none" dirty="0">
                <a:solidFill>
                  <a:srgbClr val="1B693C"/>
                </a:solidFill>
                <a:latin typeface="Nunito Sans"/>
                <a:ea typeface="Nunito Sans"/>
                <a:cs typeface="Nunito Sans"/>
                <a:sym typeface="Nunito Sans"/>
              </a:rPr>
              <a:t>		ÜZLETFEJLESZTÉS</a:t>
            </a:r>
          </a:p>
          <a:p>
            <a:pPr marL="0" marR="0" lvl="0" indent="0" algn="ctr" rtl="0">
              <a:lnSpc>
                <a:spcPct val="140000"/>
              </a:lnSpc>
              <a:spcBef>
                <a:spcPts val="0"/>
              </a:spcBef>
              <a:spcAft>
                <a:spcPts val="0"/>
              </a:spcAft>
              <a:buNone/>
            </a:pPr>
            <a:r>
              <a:rPr lang="hu-HU" sz="3900" dirty="0">
                <a:solidFill>
                  <a:srgbClr val="1B693C"/>
                </a:solidFill>
                <a:latin typeface="Nunito Sans"/>
                <a:ea typeface="Nunito Sans"/>
                <a:cs typeface="Nunito Sans"/>
                <a:sym typeface="Nunito Sans"/>
              </a:rPr>
              <a:t>		Üzleti tervezés stratégiai szinten</a:t>
            </a:r>
            <a:endParaRPr lang="hu-HU" sz="3900" i="0" u="none" strike="noStrike" cap="none" dirty="0">
              <a:solidFill>
                <a:srgbClr val="1B693C"/>
              </a:solidFill>
              <a:latin typeface="Nunito Sans"/>
              <a:ea typeface="Nunito Sans"/>
              <a:cs typeface="Nunito Sans"/>
              <a:sym typeface="Nunito Sans"/>
            </a:endParaRPr>
          </a:p>
          <a:p>
            <a:pPr marL="0" marR="0" lvl="0" indent="0" algn="ctr" rtl="0">
              <a:lnSpc>
                <a:spcPct val="140000"/>
              </a:lnSpc>
              <a:spcBef>
                <a:spcPts val="0"/>
              </a:spcBef>
              <a:spcAft>
                <a:spcPts val="0"/>
              </a:spcAft>
              <a:buNone/>
            </a:pPr>
            <a:endParaRPr dirty="0"/>
          </a:p>
        </p:txBody>
      </p:sp>
      <p:sp>
        <p:nvSpPr>
          <p:cNvPr id="97" name="Google Shape;97;p1"/>
          <p:cNvSpPr txBox="1"/>
          <p:nvPr/>
        </p:nvSpPr>
        <p:spPr>
          <a:xfrm>
            <a:off x="2334710" y="9058696"/>
            <a:ext cx="14644200" cy="1513200"/>
          </a:xfrm>
          <a:prstGeom prst="rect">
            <a:avLst/>
          </a:prstGeom>
          <a:noFill/>
          <a:ln>
            <a:noFill/>
          </a:ln>
        </p:spPr>
        <p:txBody>
          <a:bodyPr spcFirstLastPara="1" wrap="square" lIns="0" tIns="0" rIns="0" bIns="0" anchor="t" anchorCtr="0">
            <a:spAutoFit/>
          </a:bodyPr>
          <a:lstStyle/>
          <a:p>
            <a:pPr marL="0" marR="0" lvl="0" indent="0" algn="l" rtl="0">
              <a:lnSpc>
                <a:spcPct val="108071"/>
              </a:lnSpc>
              <a:spcBef>
                <a:spcPts val="0"/>
              </a:spcBef>
              <a:spcAft>
                <a:spcPts val="0"/>
              </a:spcAft>
              <a:buNone/>
            </a:pPr>
            <a:r>
              <a:rPr lang="en-US" sz="1846"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 Projekt szám: </a:t>
            </a:r>
            <a:r>
              <a:rPr lang="en-US" sz="900">
                <a:solidFill>
                  <a:srgbClr val="1F1F1F"/>
                </a:solidFill>
                <a:highlight>
                  <a:srgbClr val="FFFFFF"/>
                </a:highlight>
                <a:latin typeface="Roboto"/>
                <a:ea typeface="Roboto"/>
                <a:cs typeface="Roboto"/>
                <a:sym typeface="Roboto"/>
              </a:rPr>
              <a:t>2024-1-RO01-KA210-ADU-000254716 </a:t>
            </a:r>
            <a:endParaRPr/>
          </a:p>
          <a:p>
            <a:pPr marL="0" marR="0" lvl="0" indent="0" algn="l" rtl="0">
              <a:lnSpc>
                <a:spcPct val="108013"/>
              </a:lnSpc>
              <a:spcBef>
                <a:spcPts val="0"/>
              </a:spcBef>
              <a:spcAft>
                <a:spcPts val="0"/>
              </a:spcAft>
              <a:buNone/>
            </a:pPr>
            <a:endParaRPr sz="1846" b="0" i="0" u="none" strike="noStrike" cap="none">
              <a:solidFill>
                <a:srgbClr val="141414"/>
              </a:solidFill>
              <a:latin typeface="Arial"/>
              <a:ea typeface="Arial"/>
              <a:cs typeface="Arial"/>
              <a:sym typeface="Arial"/>
            </a:endParaRPr>
          </a:p>
          <a:p>
            <a:pPr marL="0" marR="0" lvl="0" indent="0" algn="l" rtl="0">
              <a:lnSpc>
                <a:spcPct val="108013"/>
              </a:lnSpc>
              <a:spcBef>
                <a:spcPts val="0"/>
              </a:spcBef>
              <a:spcAft>
                <a:spcPts val="0"/>
              </a:spcAft>
              <a:buNone/>
            </a:pPr>
            <a:endParaRPr sz="1846" b="0" i="0" u="none" strike="noStrike" cap="none">
              <a:solidFill>
                <a:srgbClr val="141414"/>
              </a:solidFill>
              <a:latin typeface="Arial"/>
              <a:ea typeface="Arial"/>
              <a:cs typeface="Arial"/>
              <a:sym typeface="Arial"/>
            </a:endParaRPr>
          </a:p>
        </p:txBody>
      </p:sp>
      <p:cxnSp>
        <p:nvCxnSpPr>
          <p:cNvPr id="98" name="Google Shape;98;p1"/>
          <p:cNvCxnSpPr/>
          <p:nvPr/>
        </p:nvCxnSpPr>
        <p:spPr>
          <a:xfrm>
            <a:off x="10164282" y="9844511"/>
            <a:ext cx="7095018" cy="0"/>
          </a:xfrm>
          <a:prstGeom prst="straightConnector1">
            <a:avLst/>
          </a:prstGeom>
          <a:noFill/>
          <a:ln w="47625" cap="rnd" cmpd="sng">
            <a:solidFill>
              <a:srgbClr val="000000">
                <a:alpha val="4705"/>
              </a:srgbClr>
            </a:solidFill>
            <a:prstDash val="solid"/>
            <a:round/>
            <a:headEnd type="none" w="sm" len="sm"/>
            <a:tailEnd type="none" w="sm" len="sm"/>
          </a:ln>
        </p:spPr>
      </p:cxnSp>
      <p:cxnSp>
        <p:nvCxnSpPr>
          <p:cNvPr id="99" name="Google Shape;99;p1"/>
          <p:cNvCxnSpPr/>
          <p:nvPr/>
        </p:nvCxnSpPr>
        <p:spPr>
          <a:xfrm>
            <a:off x="2334710" y="8921698"/>
            <a:ext cx="14098598" cy="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1028700" y="1485500"/>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11" name="TextBox 4">
            <a:extLst>
              <a:ext uri="{FF2B5EF4-FFF2-40B4-BE49-F238E27FC236}">
                <a16:creationId xmlns:a16="http://schemas.microsoft.com/office/drawing/2014/main" xmlns="" id="{E50C95B2-7D93-49E3-8C3A-811C842E3ECA}"/>
              </a:ext>
            </a:extLst>
          </p:cNvPr>
          <p:cNvSpPr txBox="1"/>
          <p:nvPr/>
        </p:nvSpPr>
        <p:spPr>
          <a:xfrm>
            <a:off x="1440240" y="2385080"/>
            <a:ext cx="4594800" cy="5742598"/>
          </a:xfrm>
          <a:prstGeom prst="rect">
            <a:avLst/>
          </a:prstGeom>
          <a:noFill/>
        </p:spPr>
        <p:txBody>
          <a:bodyPr wrap="square" rtlCol="0">
            <a:spAutoFit/>
          </a:bodyPr>
          <a:lstStyle/>
          <a:p>
            <a:pPr marL="320040" indent="-320040">
              <a:spcBef>
                <a:spcPts val="700"/>
              </a:spcBef>
              <a:buClr>
                <a:schemeClr val="accent2"/>
              </a:buClr>
              <a:buSzPct val="60000"/>
              <a:buFont typeface="Wingdings"/>
              <a:buChar char=""/>
            </a:pPr>
            <a:r>
              <a:rPr lang="hu-HU" sz="2600" dirty="0">
                <a:solidFill>
                  <a:schemeClr val="accent3">
                    <a:lumMod val="75000"/>
                  </a:schemeClr>
                </a:solidFill>
              </a:rPr>
              <a:t>Milyen eszköz a legjobb arra, hogy felkeltsük a figyelmét, hogy létezünk?</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Hogyan segíthetjük elő, hogy mellettünk döntsön?</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Hogyan történhet meg a vásárlás?</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Van-e még teendőnk a vásárlás után?</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Hogyan tartom meg az ügyfelet?</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Mindezeket hogyan tegyük költséghatékonyan?</a:t>
            </a:r>
          </a:p>
        </p:txBody>
      </p:sp>
      <p:sp>
        <p:nvSpPr>
          <p:cNvPr id="12" name="TextBox 2">
            <a:extLst>
              <a:ext uri="{FF2B5EF4-FFF2-40B4-BE49-F238E27FC236}">
                <a16:creationId xmlns:a16="http://schemas.microsoft.com/office/drawing/2014/main" xmlns="" id="{9C149AF5-14C4-4DC6-BF78-1ABEDB37AE29}"/>
              </a:ext>
            </a:extLst>
          </p:cNvPr>
          <p:cNvSpPr txBox="1"/>
          <p:nvPr/>
        </p:nvSpPr>
        <p:spPr>
          <a:xfrm>
            <a:off x="1440240" y="1681861"/>
            <a:ext cx="10674717" cy="584775"/>
          </a:xfrm>
          <a:prstGeom prst="rect">
            <a:avLst/>
          </a:prstGeom>
          <a:noFill/>
        </p:spPr>
        <p:txBody>
          <a:bodyPr wrap="none" rtlCol="0">
            <a:spAutoFit/>
          </a:bodyPr>
          <a:lstStyle/>
          <a:p>
            <a:r>
              <a:rPr lang="hu-HU" sz="3200" b="1" dirty="0">
                <a:solidFill>
                  <a:schemeClr val="accent3">
                    <a:lumMod val="75000"/>
                  </a:schemeClr>
                </a:solidFill>
              </a:rPr>
              <a:t>3-4. Vevői (ügyfél)kapcsolatok – (elosztási) csatornák</a:t>
            </a:r>
          </a:p>
        </p:txBody>
      </p:sp>
      <p:pic>
        <p:nvPicPr>
          <p:cNvPr id="14" name="Content Placeholder 2">
            <a:extLst>
              <a:ext uri="{FF2B5EF4-FFF2-40B4-BE49-F238E27FC236}">
                <a16:creationId xmlns:a16="http://schemas.microsoft.com/office/drawing/2014/main" xmlns="" id="{6EC936D6-A998-43AA-92BC-129B554E27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413" y="2608424"/>
            <a:ext cx="8096856" cy="5295909"/>
          </a:xfrm>
          <a:prstGeom prst="rect">
            <a:avLst/>
          </a:prstGeom>
        </p:spPr>
      </p:pic>
      <p:sp>
        <p:nvSpPr>
          <p:cNvPr id="15" name="Csillag: 6 ágú 14">
            <a:extLst>
              <a:ext uri="{FF2B5EF4-FFF2-40B4-BE49-F238E27FC236}">
                <a16:creationId xmlns:a16="http://schemas.microsoft.com/office/drawing/2014/main" xmlns="" id="{1B87B521-5095-45A0-8388-7686F9289057}"/>
              </a:ext>
            </a:extLst>
          </p:cNvPr>
          <p:cNvSpPr/>
          <p:nvPr/>
        </p:nvSpPr>
        <p:spPr>
          <a:xfrm>
            <a:off x="10362389" y="3605755"/>
            <a:ext cx="914400" cy="9144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dirty="0"/>
              <a:t>3.</a:t>
            </a:r>
          </a:p>
        </p:txBody>
      </p:sp>
      <p:sp>
        <p:nvSpPr>
          <p:cNvPr id="16" name="Csillag: 6 ágú 15">
            <a:extLst>
              <a:ext uri="{FF2B5EF4-FFF2-40B4-BE49-F238E27FC236}">
                <a16:creationId xmlns:a16="http://schemas.microsoft.com/office/drawing/2014/main" xmlns="" id="{8AD532C9-E248-4927-8DB8-63C841A740AD}"/>
              </a:ext>
            </a:extLst>
          </p:cNvPr>
          <p:cNvSpPr/>
          <p:nvPr/>
        </p:nvSpPr>
        <p:spPr>
          <a:xfrm>
            <a:off x="11792193" y="4799178"/>
            <a:ext cx="914400" cy="9144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dirty="0"/>
              <a:t>4.</a:t>
            </a:r>
          </a:p>
        </p:txBody>
      </p:sp>
    </p:spTree>
    <p:extLst>
      <p:ext uri="{BB962C8B-B14F-4D97-AF65-F5344CB8AC3E}">
        <p14:creationId xmlns:p14="http://schemas.microsoft.com/office/powerpoint/2010/main" val="636242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1028700" y="1485500"/>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11" name="TextBox 4">
            <a:extLst>
              <a:ext uri="{FF2B5EF4-FFF2-40B4-BE49-F238E27FC236}">
                <a16:creationId xmlns:a16="http://schemas.microsoft.com/office/drawing/2014/main" xmlns="" id="{E50C95B2-7D93-49E3-8C3A-811C842E3ECA}"/>
              </a:ext>
            </a:extLst>
          </p:cNvPr>
          <p:cNvSpPr txBox="1"/>
          <p:nvPr/>
        </p:nvSpPr>
        <p:spPr>
          <a:xfrm>
            <a:off x="1440240" y="2674902"/>
            <a:ext cx="4594800" cy="5162952"/>
          </a:xfrm>
          <a:prstGeom prst="rect">
            <a:avLst/>
          </a:prstGeom>
          <a:noFill/>
        </p:spPr>
        <p:txBody>
          <a:bodyPr wrap="square" rtlCol="0">
            <a:spAutoFit/>
          </a:bodyPr>
          <a:lstStyle/>
          <a:p>
            <a:pPr marL="320040" indent="-320040">
              <a:spcBef>
                <a:spcPts val="700"/>
              </a:spcBef>
              <a:buClr>
                <a:schemeClr val="accent2"/>
              </a:buClr>
              <a:buSzPct val="60000"/>
              <a:buFont typeface="Wingdings"/>
              <a:buChar char=""/>
            </a:pPr>
            <a:r>
              <a:rPr lang="hu-HU" sz="2600" dirty="0">
                <a:solidFill>
                  <a:schemeClr val="accent3">
                    <a:lumMod val="75000"/>
                  </a:schemeClr>
                </a:solidFill>
              </a:rPr>
              <a:t>Mik a kritikus dolgok, amelyekre különösen fontos odafigyelni a megvalósítás során?</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Mire van szükség, hogy képes legyek valóban előállítani, megteremteni az értéket?</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...megfelelően működtetni a csatornákat és ügyfélkapcsolatot?</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...bevételeket generálni?</a:t>
            </a:r>
          </a:p>
        </p:txBody>
      </p:sp>
      <p:sp>
        <p:nvSpPr>
          <p:cNvPr id="12" name="TextBox 2">
            <a:extLst>
              <a:ext uri="{FF2B5EF4-FFF2-40B4-BE49-F238E27FC236}">
                <a16:creationId xmlns:a16="http://schemas.microsoft.com/office/drawing/2014/main" xmlns="" id="{9C149AF5-14C4-4DC6-BF78-1ABEDB37AE29}"/>
              </a:ext>
            </a:extLst>
          </p:cNvPr>
          <p:cNvSpPr txBox="1"/>
          <p:nvPr/>
        </p:nvSpPr>
        <p:spPr>
          <a:xfrm>
            <a:off x="1440240" y="1681861"/>
            <a:ext cx="13151357" cy="584775"/>
          </a:xfrm>
          <a:prstGeom prst="rect">
            <a:avLst/>
          </a:prstGeom>
          <a:noFill/>
        </p:spPr>
        <p:txBody>
          <a:bodyPr wrap="none" rtlCol="0">
            <a:spAutoFit/>
          </a:bodyPr>
          <a:lstStyle/>
          <a:p>
            <a:r>
              <a:rPr lang="hu-HU" sz="3200" b="1" dirty="0">
                <a:solidFill>
                  <a:schemeClr val="accent3">
                    <a:lumMod val="75000"/>
                  </a:schemeClr>
                </a:solidFill>
              </a:rPr>
              <a:t>5–6. Kulcs (kiemelt) tevékenységek + Kulcs (kiemelt) erőforrások</a:t>
            </a:r>
          </a:p>
        </p:txBody>
      </p:sp>
      <p:pic>
        <p:nvPicPr>
          <p:cNvPr id="14" name="Content Placeholder 2">
            <a:extLst>
              <a:ext uri="{FF2B5EF4-FFF2-40B4-BE49-F238E27FC236}">
                <a16:creationId xmlns:a16="http://schemas.microsoft.com/office/drawing/2014/main" xmlns="" id="{6EC936D6-A998-43AA-92BC-129B554E27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934" y="2700610"/>
            <a:ext cx="8096856" cy="5295909"/>
          </a:xfrm>
          <a:prstGeom prst="rect">
            <a:avLst/>
          </a:prstGeom>
        </p:spPr>
      </p:pic>
      <p:sp>
        <p:nvSpPr>
          <p:cNvPr id="15" name="Csillag: 6 ágú 14">
            <a:extLst>
              <a:ext uri="{FF2B5EF4-FFF2-40B4-BE49-F238E27FC236}">
                <a16:creationId xmlns:a16="http://schemas.microsoft.com/office/drawing/2014/main" xmlns="" id="{1B87B521-5095-45A0-8388-7686F9289057}"/>
              </a:ext>
            </a:extLst>
          </p:cNvPr>
          <p:cNvSpPr/>
          <p:nvPr/>
        </p:nvSpPr>
        <p:spPr>
          <a:xfrm>
            <a:off x="8686800" y="3040662"/>
            <a:ext cx="914400" cy="9144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dirty="0"/>
              <a:t>5.</a:t>
            </a:r>
          </a:p>
        </p:txBody>
      </p:sp>
      <p:sp>
        <p:nvSpPr>
          <p:cNvPr id="16" name="Csillag: 6 ágú 15">
            <a:extLst>
              <a:ext uri="{FF2B5EF4-FFF2-40B4-BE49-F238E27FC236}">
                <a16:creationId xmlns:a16="http://schemas.microsoft.com/office/drawing/2014/main" xmlns="" id="{8AD532C9-E248-4927-8DB8-63C841A740AD}"/>
              </a:ext>
            </a:extLst>
          </p:cNvPr>
          <p:cNvSpPr/>
          <p:nvPr/>
        </p:nvSpPr>
        <p:spPr>
          <a:xfrm>
            <a:off x="8408913" y="7268553"/>
            <a:ext cx="914400" cy="9144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dirty="0"/>
              <a:t>6.</a:t>
            </a:r>
          </a:p>
        </p:txBody>
      </p:sp>
    </p:spTree>
    <p:extLst>
      <p:ext uri="{BB962C8B-B14F-4D97-AF65-F5344CB8AC3E}">
        <p14:creationId xmlns:p14="http://schemas.microsoft.com/office/powerpoint/2010/main" val="1499126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1028700" y="1485500"/>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11" name="TextBox 4">
            <a:extLst>
              <a:ext uri="{FF2B5EF4-FFF2-40B4-BE49-F238E27FC236}">
                <a16:creationId xmlns:a16="http://schemas.microsoft.com/office/drawing/2014/main" xmlns="" id="{E50C95B2-7D93-49E3-8C3A-811C842E3ECA}"/>
              </a:ext>
            </a:extLst>
          </p:cNvPr>
          <p:cNvSpPr txBox="1"/>
          <p:nvPr/>
        </p:nvSpPr>
        <p:spPr>
          <a:xfrm>
            <a:off x="1440240" y="2674902"/>
            <a:ext cx="4594800" cy="4762842"/>
          </a:xfrm>
          <a:prstGeom prst="rect">
            <a:avLst/>
          </a:prstGeom>
          <a:noFill/>
        </p:spPr>
        <p:txBody>
          <a:bodyPr wrap="square" rtlCol="0">
            <a:spAutoFit/>
          </a:bodyPr>
          <a:lstStyle/>
          <a:p>
            <a:pPr marL="320040" indent="-320040">
              <a:spcBef>
                <a:spcPts val="700"/>
              </a:spcBef>
              <a:buClr>
                <a:schemeClr val="accent2"/>
              </a:buClr>
              <a:buSzPct val="60000"/>
              <a:buFont typeface="Wingdings"/>
              <a:buChar char=""/>
            </a:pPr>
            <a:r>
              <a:rPr lang="hu-HU" sz="2600" dirty="0">
                <a:solidFill>
                  <a:schemeClr val="accent3">
                    <a:lumMod val="75000"/>
                  </a:schemeClr>
                </a:solidFill>
              </a:rPr>
              <a:t>Miben vagyunk / legyünk nagyon jók? Mihez értenek mások jobban?</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Mit lehet másokkal összefogva kisebb kockázattal / olcsóbban / jobb minőségben / gyorsabban megvalósítani?</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Mi az, amit mi csinálunk, és mi az, amit másra bízunk?</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Biztos, hogy kell saját....?</a:t>
            </a:r>
          </a:p>
        </p:txBody>
      </p:sp>
      <p:sp>
        <p:nvSpPr>
          <p:cNvPr id="12" name="TextBox 2">
            <a:extLst>
              <a:ext uri="{FF2B5EF4-FFF2-40B4-BE49-F238E27FC236}">
                <a16:creationId xmlns:a16="http://schemas.microsoft.com/office/drawing/2014/main" xmlns="" id="{9C149AF5-14C4-4DC6-BF78-1ABEDB37AE29}"/>
              </a:ext>
            </a:extLst>
          </p:cNvPr>
          <p:cNvSpPr txBox="1"/>
          <p:nvPr/>
        </p:nvSpPr>
        <p:spPr>
          <a:xfrm>
            <a:off x="1440240" y="1681861"/>
            <a:ext cx="5535490" cy="584775"/>
          </a:xfrm>
          <a:prstGeom prst="rect">
            <a:avLst/>
          </a:prstGeom>
          <a:noFill/>
        </p:spPr>
        <p:txBody>
          <a:bodyPr wrap="none" rtlCol="0">
            <a:spAutoFit/>
          </a:bodyPr>
          <a:lstStyle/>
          <a:p>
            <a:r>
              <a:rPr lang="hu-HU" sz="3200" b="1" dirty="0">
                <a:solidFill>
                  <a:schemeClr val="accent3">
                    <a:lumMod val="75000"/>
                  </a:schemeClr>
                </a:solidFill>
              </a:rPr>
              <a:t>7. Kulcs (kiemelt) partnerek</a:t>
            </a:r>
          </a:p>
        </p:txBody>
      </p:sp>
      <p:pic>
        <p:nvPicPr>
          <p:cNvPr id="14" name="Content Placeholder 2">
            <a:extLst>
              <a:ext uri="{FF2B5EF4-FFF2-40B4-BE49-F238E27FC236}">
                <a16:creationId xmlns:a16="http://schemas.microsoft.com/office/drawing/2014/main" xmlns="" id="{6EC936D6-A998-43AA-92BC-129B554E27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934" y="2700610"/>
            <a:ext cx="8096856" cy="5295909"/>
          </a:xfrm>
          <a:prstGeom prst="rect">
            <a:avLst/>
          </a:prstGeom>
        </p:spPr>
      </p:pic>
      <p:sp>
        <p:nvSpPr>
          <p:cNvPr id="15" name="Csillag: 6 ágú 14">
            <a:extLst>
              <a:ext uri="{FF2B5EF4-FFF2-40B4-BE49-F238E27FC236}">
                <a16:creationId xmlns:a16="http://schemas.microsoft.com/office/drawing/2014/main" xmlns="" id="{1B87B521-5095-45A0-8388-7686F9289057}"/>
              </a:ext>
            </a:extLst>
          </p:cNvPr>
          <p:cNvSpPr/>
          <p:nvPr/>
        </p:nvSpPr>
        <p:spPr>
          <a:xfrm>
            <a:off x="7063740" y="5056323"/>
            <a:ext cx="914400" cy="9144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dirty="0"/>
              <a:t>7.</a:t>
            </a:r>
          </a:p>
        </p:txBody>
      </p:sp>
    </p:spTree>
    <p:extLst>
      <p:ext uri="{BB962C8B-B14F-4D97-AF65-F5344CB8AC3E}">
        <p14:creationId xmlns:p14="http://schemas.microsoft.com/office/powerpoint/2010/main" val="1687350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1028700" y="1485500"/>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11" name="TextBox 4">
            <a:extLst>
              <a:ext uri="{FF2B5EF4-FFF2-40B4-BE49-F238E27FC236}">
                <a16:creationId xmlns:a16="http://schemas.microsoft.com/office/drawing/2014/main" xmlns="" id="{E50C95B2-7D93-49E3-8C3A-811C842E3ECA}"/>
              </a:ext>
            </a:extLst>
          </p:cNvPr>
          <p:cNvSpPr txBox="1"/>
          <p:nvPr/>
        </p:nvSpPr>
        <p:spPr>
          <a:xfrm>
            <a:off x="1440240" y="2674902"/>
            <a:ext cx="4594800" cy="4852610"/>
          </a:xfrm>
          <a:prstGeom prst="rect">
            <a:avLst/>
          </a:prstGeom>
          <a:noFill/>
        </p:spPr>
        <p:txBody>
          <a:bodyPr wrap="square" rtlCol="0">
            <a:spAutoFit/>
          </a:bodyPr>
          <a:lstStyle/>
          <a:p>
            <a:pPr marL="320040" indent="-320040">
              <a:spcBef>
                <a:spcPts val="700"/>
              </a:spcBef>
              <a:buClr>
                <a:schemeClr val="accent2"/>
              </a:buClr>
              <a:buSzPct val="60000"/>
              <a:buFont typeface="Wingdings"/>
              <a:buChar char=""/>
            </a:pPr>
            <a:r>
              <a:rPr lang="hu-HU" sz="2600" dirty="0">
                <a:solidFill>
                  <a:schemeClr val="accent3">
                    <a:lumMod val="75000"/>
                  </a:schemeClr>
                </a:solidFill>
              </a:rPr>
              <a:t>Mibe kerül, mibe kerülhet mindez?</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Gondoltam-e minden költségre? (Adók, járulékok, illetékek, selejt, betegszabadság stb.)</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Mikor merül fel?</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Hogyan tudok költséget csökkenteni?</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Mi történik, ha kevesebbet tudok eladni?</a:t>
            </a:r>
          </a:p>
        </p:txBody>
      </p:sp>
      <p:sp>
        <p:nvSpPr>
          <p:cNvPr id="12" name="TextBox 2">
            <a:extLst>
              <a:ext uri="{FF2B5EF4-FFF2-40B4-BE49-F238E27FC236}">
                <a16:creationId xmlns:a16="http://schemas.microsoft.com/office/drawing/2014/main" xmlns="" id="{9C149AF5-14C4-4DC6-BF78-1ABEDB37AE29}"/>
              </a:ext>
            </a:extLst>
          </p:cNvPr>
          <p:cNvSpPr txBox="1"/>
          <p:nvPr/>
        </p:nvSpPr>
        <p:spPr>
          <a:xfrm>
            <a:off x="1440240" y="1681861"/>
            <a:ext cx="3918060" cy="584775"/>
          </a:xfrm>
          <a:prstGeom prst="rect">
            <a:avLst/>
          </a:prstGeom>
          <a:noFill/>
        </p:spPr>
        <p:txBody>
          <a:bodyPr wrap="none" rtlCol="0">
            <a:spAutoFit/>
          </a:bodyPr>
          <a:lstStyle/>
          <a:p>
            <a:r>
              <a:rPr lang="hu-HU" sz="3200" b="1" dirty="0">
                <a:solidFill>
                  <a:schemeClr val="accent3">
                    <a:lumMod val="75000"/>
                  </a:schemeClr>
                </a:solidFill>
              </a:rPr>
              <a:t>8. Költségstruktúra</a:t>
            </a:r>
          </a:p>
        </p:txBody>
      </p:sp>
      <p:pic>
        <p:nvPicPr>
          <p:cNvPr id="14" name="Content Placeholder 2">
            <a:extLst>
              <a:ext uri="{FF2B5EF4-FFF2-40B4-BE49-F238E27FC236}">
                <a16:creationId xmlns:a16="http://schemas.microsoft.com/office/drawing/2014/main" xmlns="" id="{6EC936D6-A998-43AA-92BC-129B554E27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934" y="2700610"/>
            <a:ext cx="8096856" cy="5295909"/>
          </a:xfrm>
          <a:prstGeom prst="rect">
            <a:avLst/>
          </a:prstGeom>
        </p:spPr>
      </p:pic>
      <p:sp>
        <p:nvSpPr>
          <p:cNvPr id="15" name="Csillag: 6 ágú 14">
            <a:extLst>
              <a:ext uri="{FF2B5EF4-FFF2-40B4-BE49-F238E27FC236}">
                <a16:creationId xmlns:a16="http://schemas.microsoft.com/office/drawing/2014/main" xmlns="" id="{1B87B521-5095-45A0-8388-7686F9289057}"/>
              </a:ext>
            </a:extLst>
          </p:cNvPr>
          <p:cNvSpPr/>
          <p:nvPr/>
        </p:nvSpPr>
        <p:spPr>
          <a:xfrm>
            <a:off x="7063740" y="6001203"/>
            <a:ext cx="914400" cy="9144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dirty="0"/>
              <a:t>8.</a:t>
            </a:r>
          </a:p>
        </p:txBody>
      </p:sp>
    </p:spTree>
    <p:extLst>
      <p:ext uri="{BB962C8B-B14F-4D97-AF65-F5344CB8AC3E}">
        <p14:creationId xmlns:p14="http://schemas.microsoft.com/office/powerpoint/2010/main" val="2295565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1028700" y="1485500"/>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11" name="TextBox 4">
            <a:extLst>
              <a:ext uri="{FF2B5EF4-FFF2-40B4-BE49-F238E27FC236}">
                <a16:creationId xmlns:a16="http://schemas.microsoft.com/office/drawing/2014/main" xmlns="" id="{E50C95B2-7D93-49E3-8C3A-811C842E3ECA}"/>
              </a:ext>
            </a:extLst>
          </p:cNvPr>
          <p:cNvSpPr txBox="1"/>
          <p:nvPr/>
        </p:nvSpPr>
        <p:spPr>
          <a:xfrm>
            <a:off x="1440240" y="2674902"/>
            <a:ext cx="4594800" cy="4852610"/>
          </a:xfrm>
          <a:prstGeom prst="rect">
            <a:avLst/>
          </a:prstGeom>
          <a:noFill/>
        </p:spPr>
        <p:txBody>
          <a:bodyPr wrap="square" rtlCol="0">
            <a:spAutoFit/>
          </a:bodyPr>
          <a:lstStyle/>
          <a:p>
            <a:pPr marL="320040" indent="-320040">
              <a:spcBef>
                <a:spcPts val="700"/>
              </a:spcBef>
              <a:buClr>
                <a:schemeClr val="accent2"/>
              </a:buClr>
              <a:buSzPct val="60000"/>
              <a:buFont typeface="Wingdings"/>
              <a:buChar char=""/>
            </a:pPr>
            <a:r>
              <a:rPr lang="hu-HU" sz="2600" dirty="0">
                <a:solidFill>
                  <a:schemeClr val="accent3">
                    <a:lumMod val="75000"/>
                  </a:schemeClr>
                </a:solidFill>
              </a:rPr>
              <a:t>Milyen fajta bevételeket célzunk meg?</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Mennyit ér a vevőmnek, milyen árat szabhatok? Milyen </a:t>
            </a:r>
            <a:r>
              <a:rPr lang="hu-HU" sz="2600" dirty="0" err="1">
                <a:solidFill>
                  <a:schemeClr val="accent3">
                    <a:lumMod val="75000"/>
                  </a:schemeClr>
                </a:solidFill>
              </a:rPr>
              <a:t>árképzést</a:t>
            </a:r>
            <a:r>
              <a:rPr lang="hu-HU" sz="2600" dirty="0">
                <a:solidFill>
                  <a:schemeClr val="accent3">
                    <a:lumMod val="75000"/>
                  </a:schemeClr>
                </a:solidFill>
              </a:rPr>
              <a:t> érdemes használnom?</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Mennyit tudok várhatóan eladni?</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Mennyi lesz így az összbevételem? Milyen időbeli eloszlásban?</a:t>
            </a:r>
          </a:p>
        </p:txBody>
      </p:sp>
      <p:sp>
        <p:nvSpPr>
          <p:cNvPr id="12" name="TextBox 2">
            <a:extLst>
              <a:ext uri="{FF2B5EF4-FFF2-40B4-BE49-F238E27FC236}">
                <a16:creationId xmlns:a16="http://schemas.microsoft.com/office/drawing/2014/main" xmlns="" id="{9C149AF5-14C4-4DC6-BF78-1ABEDB37AE29}"/>
              </a:ext>
            </a:extLst>
          </p:cNvPr>
          <p:cNvSpPr txBox="1"/>
          <p:nvPr/>
        </p:nvSpPr>
        <p:spPr>
          <a:xfrm>
            <a:off x="1440240" y="1681861"/>
            <a:ext cx="2552302" cy="584775"/>
          </a:xfrm>
          <a:prstGeom prst="rect">
            <a:avLst/>
          </a:prstGeom>
          <a:noFill/>
        </p:spPr>
        <p:txBody>
          <a:bodyPr wrap="none" rtlCol="0">
            <a:spAutoFit/>
          </a:bodyPr>
          <a:lstStyle/>
          <a:p>
            <a:r>
              <a:rPr lang="hu-HU" sz="3200" b="1" dirty="0">
                <a:solidFill>
                  <a:schemeClr val="accent3">
                    <a:lumMod val="75000"/>
                  </a:schemeClr>
                </a:solidFill>
              </a:rPr>
              <a:t>9. Bevételek</a:t>
            </a:r>
          </a:p>
        </p:txBody>
      </p:sp>
      <p:pic>
        <p:nvPicPr>
          <p:cNvPr id="14" name="Content Placeholder 2">
            <a:extLst>
              <a:ext uri="{FF2B5EF4-FFF2-40B4-BE49-F238E27FC236}">
                <a16:creationId xmlns:a16="http://schemas.microsoft.com/office/drawing/2014/main" xmlns="" id="{6EC936D6-A998-43AA-92BC-129B554E27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934" y="2700610"/>
            <a:ext cx="8096856" cy="5295909"/>
          </a:xfrm>
          <a:prstGeom prst="rect">
            <a:avLst/>
          </a:prstGeom>
        </p:spPr>
      </p:pic>
      <p:sp>
        <p:nvSpPr>
          <p:cNvPr id="15" name="Csillag: 6 ágú 14">
            <a:extLst>
              <a:ext uri="{FF2B5EF4-FFF2-40B4-BE49-F238E27FC236}">
                <a16:creationId xmlns:a16="http://schemas.microsoft.com/office/drawing/2014/main" xmlns="" id="{1B87B521-5095-45A0-8388-7686F9289057}"/>
              </a:ext>
            </a:extLst>
          </p:cNvPr>
          <p:cNvSpPr/>
          <p:nvPr/>
        </p:nvSpPr>
        <p:spPr>
          <a:xfrm>
            <a:off x="10492740" y="5955483"/>
            <a:ext cx="914400" cy="9144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dirty="0"/>
              <a:t>9.</a:t>
            </a:r>
          </a:p>
        </p:txBody>
      </p:sp>
    </p:spTree>
    <p:extLst>
      <p:ext uri="{BB962C8B-B14F-4D97-AF65-F5344CB8AC3E}">
        <p14:creationId xmlns:p14="http://schemas.microsoft.com/office/powerpoint/2010/main" val="3075901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757703" y="3450297"/>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574822" y="3098533"/>
            <a:ext cx="16955475" cy="5100581"/>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9590578" y="1603654"/>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i="0" u="none" strike="noStrike" cap="none" dirty="0">
                <a:solidFill>
                  <a:srgbClr val="141414"/>
                </a:solidFill>
                <a:latin typeface="Nunito Sans"/>
                <a:ea typeface="Nunito Sans"/>
                <a:cs typeface="Nunito Sans"/>
                <a:sym typeface="Nunito Sans"/>
              </a:rPr>
              <a:t>1. Ügyfélcsoport: jellemzők</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sp>
        <p:nvSpPr>
          <p:cNvPr id="147" name="Google Shape;147;p4"/>
          <p:cNvSpPr/>
          <p:nvPr/>
        </p:nvSpPr>
        <p:spPr>
          <a:xfrm>
            <a:off x="8277211" y="8528767"/>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pic>
        <p:nvPicPr>
          <p:cNvPr id="13" name="Picture 2">
            <a:extLst>
              <a:ext uri="{FF2B5EF4-FFF2-40B4-BE49-F238E27FC236}">
                <a16:creationId xmlns:a16="http://schemas.microsoft.com/office/drawing/2014/main" xmlns="" id="{1A8FDF76-74E3-4457-95DF-821B22185D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247" y="3996062"/>
            <a:ext cx="16314624" cy="337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956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757703" y="3450297"/>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574822" y="3098533"/>
            <a:ext cx="16955475" cy="5100581"/>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9590578" y="1603654"/>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i="0" u="none" strike="noStrike" cap="none" dirty="0">
                <a:solidFill>
                  <a:srgbClr val="141414"/>
                </a:solidFill>
                <a:latin typeface="Nunito Sans"/>
                <a:ea typeface="Nunito Sans"/>
                <a:cs typeface="Nunito Sans"/>
                <a:sym typeface="Nunito Sans"/>
              </a:rPr>
              <a:t>1. Ügyfélcsoport: szegmentálás</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2" name="Szövegdoboz 1">
            <a:extLst>
              <a:ext uri="{FF2B5EF4-FFF2-40B4-BE49-F238E27FC236}">
                <a16:creationId xmlns:a16="http://schemas.microsoft.com/office/drawing/2014/main" xmlns="" id="{6FD9940E-6E83-4A3A-88BE-E59B4CC1DED7}"/>
              </a:ext>
            </a:extLst>
          </p:cNvPr>
          <p:cNvSpPr txBox="1"/>
          <p:nvPr/>
        </p:nvSpPr>
        <p:spPr>
          <a:xfrm>
            <a:off x="975360" y="3611880"/>
            <a:ext cx="15895320" cy="3693319"/>
          </a:xfrm>
          <a:prstGeom prst="rect">
            <a:avLst/>
          </a:prstGeom>
          <a:noFill/>
        </p:spPr>
        <p:txBody>
          <a:bodyPr wrap="square" rtlCol="0">
            <a:spAutoFit/>
          </a:bodyPr>
          <a:lstStyle/>
          <a:p>
            <a:pPr marL="457200" indent="-457200">
              <a:buFont typeface="Arial" panose="020B0604020202020204" pitchFamily="34" charset="0"/>
              <a:buChar char="•"/>
            </a:pPr>
            <a:r>
              <a:rPr lang="hu-HU" sz="2600" b="1" dirty="0">
                <a:solidFill>
                  <a:schemeClr val="bg1"/>
                </a:solidFill>
              </a:rPr>
              <a:t>Márkahűség</a:t>
            </a:r>
            <a:r>
              <a:rPr lang="hu-HU" sz="2600" dirty="0">
                <a:solidFill>
                  <a:schemeClr val="bg1"/>
                </a:solidFill>
              </a:rPr>
              <a:t>: erősen, közepesen, gyengén márkahű, változó, csapongó</a:t>
            </a:r>
          </a:p>
          <a:p>
            <a:pPr marL="457200" indent="-457200">
              <a:buFont typeface="Arial" panose="020B0604020202020204" pitchFamily="34" charset="0"/>
              <a:buChar char="•"/>
            </a:pPr>
            <a:r>
              <a:rPr lang="hu-HU" sz="2600" b="1" dirty="0">
                <a:solidFill>
                  <a:schemeClr val="bg1"/>
                </a:solidFill>
              </a:rPr>
              <a:t>Személyiségjegyek</a:t>
            </a:r>
            <a:r>
              <a:rPr lang="hu-HU" sz="2600" dirty="0">
                <a:solidFill>
                  <a:schemeClr val="bg1"/>
                </a:solidFill>
              </a:rPr>
              <a:t>: feltételezve, hogy a különböző személyiségű fogyasztók eltéréseket mutatnak a  termékhasználat során</a:t>
            </a:r>
          </a:p>
          <a:p>
            <a:pPr marL="457200" indent="-457200">
              <a:buFont typeface="Arial" panose="020B0604020202020204" pitchFamily="34" charset="0"/>
              <a:buChar char="•"/>
            </a:pPr>
            <a:r>
              <a:rPr lang="hu-HU" sz="2600" b="1" dirty="0">
                <a:solidFill>
                  <a:schemeClr val="bg1"/>
                </a:solidFill>
              </a:rPr>
              <a:t>Termékhasználat</a:t>
            </a:r>
            <a:r>
              <a:rPr lang="hu-HU" sz="2600" dirty="0">
                <a:solidFill>
                  <a:schemeClr val="bg1"/>
                </a:solidFill>
              </a:rPr>
              <a:t>: használók (kis, nagy közepes) / nem használók (megnyerhető, meg nem nyerhető).</a:t>
            </a:r>
          </a:p>
          <a:p>
            <a:pPr marL="457200" indent="-457200">
              <a:buFont typeface="Arial" panose="020B0604020202020204" pitchFamily="34" charset="0"/>
              <a:buChar char="•"/>
            </a:pPr>
            <a:r>
              <a:rPr lang="hu-HU" sz="2600" b="1" dirty="0">
                <a:solidFill>
                  <a:schemeClr val="bg1"/>
                </a:solidFill>
              </a:rPr>
              <a:t>Termékelőnyök</a:t>
            </a:r>
            <a:r>
              <a:rPr lang="hu-HU" sz="2600" dirty="0">
                <a:solidFill>
                  <a:schemeClr val="bg1"/>
                </a:solidFill>
              </a:rPr>
              <a:t>: melyik az a terméktulajdonság, melyet a fogyasztók preferálnak</a:t>
            </a:r>
          </a:p>
          <a:p>
            <a:pPr marL="457200" indent="-457200">
              <a:buFont typeface="Arial" panose="020B0604020202020204" pitchFamily="34" charset="0"/>
              <a:buChar char="•"/>
            </a:pPr>
            <a:r>
              <a:rPr lang="hu-HU" sz="2600" b="1" dirty="0">
                <a:solidFill>
                  <a:schemeClr val="bg1"/>
                </a:solidFill>
              </a:rPr>
              <a:t>Kompromisszumválasztás</a:t>
            </a:r>
            <a:r>
              <a:rPr lang="hu-HU" sz="2600" dirty="0">
                <a:solidFill>
                  <a:schemeClr val="bg1"/>
                </a:solidFill>
              </a:rPr>
              <a:t>: egyaránt fontos termékelőnyök esetén a fogyasztók hajlamosak közbenső  megoldásokat választani</a:t>
            </a:r>
          </a:p>
          <a:p>
            <a:pPr marL="457200" indent="-457200">
              <a:buFont typeface="Arial" panose="020B0604020202020204" pitchFamily="34" charset="0"/>
              <a:buChar char="•"/>
            </a:pPr>
            <a:r>
              <a:rPr lang="hu-HU" sz="2600" b="1" dirty="0">
                <a:solidFill>
                  <a:schemeClr val="bg1"/>
                </a:solidFill>
              </a:rPr>
              <a:t>Vásárlási folyamat szakaszai szerint </a:t>
            </a:r>
            <a:r>
              <a:rPr lang="hu-HU" sz="2600" dirty="0">
                <a:solidFill>
                  <a:schemeClr val="bg1"/>
                </a:solidFill>
              </a:rPr>
              <a:t>(az adott termékre/szolgáltatásra vonatkozóan): nem ismeri / ismeri / jól informált / érdeklődő / vágyik rá / meg akarja vásárolni</a:t>
            </a:r>
          </a:p>
        </p:txBody>
      </p:sp>
    </p:spTree>
    <p:extLst>
      <p:ext uri="{BB962C8B-B14F-4D97-AF65-F5344CB8AC3E}">
        <p14:creationId xmlns:p14="http://schemas.microsoft.com/office/powerpoint/2010/main" val="136111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757703" y="3450297"/>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9590578" y="1603654"/>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i="0" u="none" strike="noStrike" cap="none" dirty="0">
                <a:solidFill>
                  <a:srgbClr val="141414"/>
                </a:solidFill>
                <a:latin typeface="Nunito Sans"/>
                <a:ea typeface="Nunito Sans"/>
                <a:cs typeface="Nunito Sans"/>
                <a:sym typeface="Nunito Sans"/>
              </a:rPr>
              <a:t>1. Ügyfélcsoport: megértés</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9" name="Rectangle 2">
            <a:extLst>
              <a:ext uri="{FF2B5EF4-FFF2-40B4-BE49-F238E27FC236}">
                <a16:creationId xmlns:a16="http://schemas.microsoft.com/office/drawing/2014/main" xmlns="" id="{B4F53446-01D2-4746-9D18-4DA6DD68A0EC}"/>
              </a:ext>
            </a:extLst>
          </p:cNvPr>
          <p:cNvSpPr/>
          <p:nvPr/>
        </p:nvSpPr>
        <p:spPr>
          <a:xfrm>
            <a:off x="9299339" y="2423170"/>
            <a:ext cx="8352928" cy="1261884"/>
          </a:xfrm>
          <a:prstGeom prst="rect">
            <a:avLst/>
          </a:prstGeom>
        </p:spPr>
        <p:txBody>
          <a:bodyPr wrap="square">
            <a:spAutoFit/>
          </a:bodyPr>
          <a:lstStyle/>
          <a:p>
            <a:pPr algn="ctr"/>
            <a:r>
              <a:rPr lang="hu-HU" sz="2400" dirty="0">
                <a:solidFill>
                  <a:prstClr val="black"/>
                </a:solidFill>
              </a:rPr>
              <a:t>A vevőink mélyebb megismeréséhez, számuk megbecsüléséhez gyakran kutatásra van szükségünk!</a:t>
            </a:r>
          </a:p>
          <a:p>
            <a:endParaRPr lang="hu-HU" dirty="0">
              <a:solidFill>
                <a:prstClr val="black"/>
              </a:solidFill>
            </a:endParaRPr>
          </a:p>
          <a:p>
            <a:endParaRPr lang="hu-HU" dirty="0">
              <a:solidFill>
                <a:prstClr val="black"/>
              </a:solidFill>
            </a:endParaRPr>
          </a:p>
        </p:txBody>
      </p:sp>
      <p:sp>
        <p:nvSpPr>
          <p:cNvPr id="10" name="Rounded Rectangle 3">
            <a:extLst>
              <a:ext uri="{FF2B5EF4-FFF2-40B4-BE49-F238E27FC236}">
                <a16:creationId xmlns:a16="http://schemas.microsoft.com/office/drawing/2014/main" xmlns="" id="{75DA38A1-56A1-456C-B1C6-91E34FA53625}"/>
              </a:ext>
            </a:extLst>
          </p:cNvPr>
          <p:cNvSpPr/>
          <p:nvPr/>
        </p:nvSpPr>
        <p:spPr>
          <a:xfrm>
            <a:off x="9987738" y="4103291"/>
            <a:ext cx="3164773"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solidFill>
                  <a:prstClr val="white"/>
                </a:solidFill>
              </a:rPr>
              <a:t>Internetes tájékozódás</a:t>
            </a:r>
          </a:p>
        </p:txBody>
      </p:sp>
      <p:sp>
        <p:nvSpPr>
          <p:cNvPr id="11" name="Rounded Rectangle 10">
            <a:extLst>
              <a:ext uri="{FF2B5EF4-FFF2-40B4-BE49-F238E27FC236}">
                <a16:creationId xmlns:a16="http://schemas.microsoft.com/office/drawing/2014/main" xmlns="" id="{493C80E4-3210-4216-A599-B555CA15E259}"/>
              </a:ext>
            </a:extLst>
          </p:cNvPr>
          <p:cNvSpPr/>
          <p:nvPr/>
        </p:nvSpPr>
        <p:spPr>
          <a:xfrm>
            <a:off x="14232632" y="4069031"/>
            <a:ext cx="3164773"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solidFill>
                  <a:prstClr val="white"/>
                </a:solidFill>
              </a:rPr>
              <a:t>Statisztikai adatok elemzése</a:t>
            </a:r>
          </a:p>
        </p:txBody>
      </p:sp>
      <p:sp>
        <p:nvSpPr>
          <p:cNvPr id="12" name="Rounded Rectangle 11">
            <a:extLst>
              <a:ext uri="{FF2B5EF4-FFF2-40B4-BE49-F238E27FC236}">
                <a16:creationId xmlns:a16="http://schemas.microsoft.com/office/drawing/2014/main" xmlns="" id="{9D157F97-B8D8-4244-A1BF-3D7FBF62A688}"/>
              </a:ext>
            </a:extLst>
          </p:cNvPr>
          <p:cNvSpPr/>
          <p:nvPr/>
        </p:nvSpPr>
        <p:spPr>
          <a:xfrm>
            <a:off x="9987738" y="5255419"/>
            <a:ext cx="3164773"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solidFill>
                  <a:prstClr val="white"/>
                </a:solidFill>
              </a:rPr>
              <a:t>Kérdőívezés (online)</a:t>
            </a:r>
          </a:p>
        </p:txBody>
      </p:sp>
      <p:sp>
        <p:nvSpPr>
          <p:cNvPr id="13" name="Rounded Rectangle 12">
            <a:extLst>
              <a:ext uri="{FF2B5EF4-FFF2-40B4-BE49-F238E27FC236}">
                <a16:creationId xmlns:a16="http://schemas.microsoft.com/office/drawing/2014/main" xmlns="" id="{85304238-6E83-4CC3-B67E-DE71C807EC22}"/>
              </a:ext>
            </a:extLst>
          </p:cNvPr>
          <p:cNvSpPr/>
          <p:nvPr/>
        </p:nvSpPr>
        <p:spPr>
          <a:xfrm>
            <a:off x="14232632" y="5255419"/>
            <a:ext cx="3164773"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solidFill>
                  <a:prstClr val="white"/>
                </a:solidFill>
              </a:rPr>
              <a:t>Online csoportokhoz való csatlakozás</a:t>
            </a:r>
          </a:p>
        </p:txBody>
      </p:sp>
      <p:sp>
        <p:nvSpPr>
          <p:cNvPr id="14" name="Rounded Rectangle 13">
            <a:extLst>
              <a:ext uri="{FF2B5EF4-FFF2-40B4-BE49-F238E27FC236}">
                <a16:creationId xmlns:a16="http://schemas.microsoft.com/office/drawing/2014/main" xmlns="" id="{AE2F215C-C40B-4450-AC79-A8098025A8DF}"/>
              </a:ext>
            </a:extLst>
          </p:cNvPr>
          <p:cNvSpPr/>
          <p:nvPr/>
        </p:nvSpPr>
        <p:spPr>
          <a:xfrm>
            <a:off x="9955369" y="6407547"/>
            <a:ext cx="3164773"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solidFill>
                  <a:prstClr val="white"/>
                </a:solidFill>
              </a:rPr>
              <a:t>Résztvevő megfigyelés</a:t>
            </a:r>
          </a:p>
        </p:txBody>
      </p:sp>
      <p:sp>
        <p:nvSpPr>
          <p:cNvPr id="15" name="Rounded Rectangle 14">
            <a:extLst>
              <a:ext uri="{FF2B5EF4-FFF2-40B4-BE49-F238E27FC236}">
                <a16:creationId xmlns:a16="http://schemas.microsoft.com/office/drawing/2014/main" xmlns="" id="{1771620E-2A6A-4028-A92E-9498F21AE102}"/>
              </a:ext>
            </a:extLst>
          </p:cNvPr>
          <p:cNvSpPr/>
          <p:nvPr/>
        </p:nvSpPr>
        <p:spPr>
          <a:xfrm>
            <a:off x="14232632" y="6407547"/>
            <a:ext cx="3164773"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solidFill>
                  <a:prstClr val="white"/>
                </a:solidFill>
              </a:rPr>
              <a:t>Interjúk</a:t>
            </a:r>
          </a:p>
        </p:txBody>
      </p:sp>
      <p:sp>
        <p:nvSpPr>
          <p:cNvPr id="16" name="Rounded Rectangle 15">
            <a:extLst>
              <a:ext uri="{FF2B5EF4-FFF2-40B4-BE49-F238E27FC236}">
                <a16:creationId xmlns:a16="http://schemas.microsoft.com/office/drawing/2014/main" xmlns="" id="{92D7E084-4B84-46FD-97EC-44DDB7FE95C2}"/>
              </a:ext>
            </a:extLst>
          </p:cNvPr>
          <p:cNvSpPr/>
          <p:nvPr/>
        </p:nvSpPr>
        <p:spPr>
          <a:xfrm>
            <a:off x="11856368" y="7441162"/>
            <a:ext cx="3164773"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solidFill>
                  <a:prstClr val="white"/>
                </a:solidFill>
              </a:rPr>
              <a:t>Fókuszcsoportos interjú</a:t>
            </a:r>
          </a:p>
        </p:txBody>
      </p:sp>
      <p:sp>
        <p:nvSpPr>
          <p:cNvPr id="3" name="Szövegdoboz 2">
            <a:extLst>
              <a:ext uri="{FF2B5EF4-FFF2-40B4-BE49-F238E27FC236}">
                <a16:creationId xmlns:a16="http://schemas.microsoft.com/office/drawing/2014/main" xmlns="" id="{578E1F4E-2745-48A2-A52B-90582578CDCF}"/>
              </a:ext>
            </a:extLst>
          </p:cNvPr>
          <p:cNvSpPr txBox="1"/>
          <p:nvPr/>
        </p:nvSpPr>
        <p:spPr>
          <a:xfrm>
            <a:off x="594360" y="9342120"/>
            <a:ext cx="9250675" cy="307777"/>
          </a:xfrm>
          <a:prstGeom prst="rect">
            <a:avLst/>
          </a:prstGeom>
          <a:noFill/>
        </p:spPr>
        <p:txBody>
          <a:bodyPr wrap="square" rtlCol="0">
            <a:spAutoFit/>
          </a:bodyPr>
          <a:lstStyle/>
          <a:p>
            <a:r>
              <a:rPr lang="hu-HU" dirty="0"/>
              <a:t>Forrás: https://www.sitecentre.com.au/blog/how-to-create-a-user-persona</a:t>
            </a:r>
          </a:p>
        </p:txBody>
      </p:sp>
      <p:pic>
        <p:nvPicPr>
          <p:cNvPr id="5" name="Kép 4">
            <a:extLst>
              <a:ext uri="{FF2B5EF4-FFF2-40B4-BE49-F238E27FC236}">
                <a16:creationId xmlns:a16="http://schemas.microsoft.com/office/drawing/2014/main" xmlns="" id="{6FE02457-58FA-4167-9B07-A548877C698B}"/>
              </a:ext>
            </a:extLst>
          </p:cNvPr>
          <p:cNvPicPr>
            <a:picLocks noChangeAspect="1"/>
          </p:cNvPicPr>
          <p:nvPr/>
        </p:nvPicPr>
        <p:blipFill>
          <a:blip r:embed="rId5"/>
          <a:stretch>
            <a:fillRect/>
          </a:stretch>
        </p:blipFill>
        <p:spPr>
          <a:xfrm>
            <a:off x="1315149" y="3595260"/>
            <a:ext cx="7233833" cy="4069031"/>
          </a:xfrm>
          <a:prstGeom prst="rect">
            <a:avLst/>
          </a:prstGeom>
        </p:spPr>
      </p:pic>
      <p:graphicFrame>
        <p:nvGraphicFramePr>
          <p:cNvPr id="6" name="Diagram 5">
            <a:extLst>
              <a:ext uri="{FF2B5EF4-FFF2-40B4-BE49-F238E27FC236}">
                <a16:creationId xmlns:a16="http://schemas.microsoft.com/office/drawing/2014/main" xmlns="" id="{C67522F2-5E62-4512-AE87-2CEB68367F7E}"/>
              </a:ext>
            </a:extLst>
          </p:cNvPr>
          <p:cNvGraphicFramePr/>
          <p:nvPr>
            <p:extLst>
              <p:ext uri="{D42A27DB-BD31-4B8C-83A1-F6EECF244321}">
                <p14:modId xmlns:p14="http://schemas.microsoft.com/office/powerpoint/2010/main" val="1838509857"/>
              </p:ext>
            </p:extLst>
          </p:nvPr>
        </p:nvGraphicFramePr>
        <p:xfrm>
          <a:off x="571233" y="491392"/>
          <a:ext cx="8352928" cy="22649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32728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757703" y="3450297"/>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989682" y="623101"/>
            <a:ext cx="8460030" cy="1286506"/>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i="0" u="none" strike="noStrike" cap="none" dirty="0">
                <a:solidFill>
                  <a:srgbClr val="141414"/>
                </a:solidFill>
                <a:latin typeface="Nunito Sans"/>
                <a:ea typeface="Nunito Sans"/>
                <a:cs typeface="Nunito Sans"/>
                <a:sym typeface="Nunito Sans"/>
              </a:rPr>
              <a:t>1. Ügyfélcsoport: megértés, profilozás - EMPÁTIATÉRKÉP</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pic>
        <p:nvPicPr>
          <p:cNvPr id="17" name="Picture 2">
            <a:extLst>
              <a:ext uri="{FF2B5EF4-FFF2-40B4-BE49-F238E27FC236}">
                <a16:creationId xmlns:a16="http://schemas.microsoft.com/office/drawing/2014/main" xmlns="" id="{212EB6F0-9F49-426D-BA13-FEC0BAAEB98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676" r="35023"/>
          <a:stretch/>
        </p:blipFill>
        <p:spPr bwMode="auto">
          <a:xfrm>
            <a:off x="2710978" y="2365057"/>
            <a:ext cx="12866044" cy="7741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1168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5"/>
          <p:cNvSpPr/>
          <p:nvPr/>
        </p:nvSpPr>
        <p:spPr>
          <a:xfrm>
            <a:off x="8229407" y="4815748"/>
            <a:ext cx="3190370" cy="4442552"/>
          </a:xfrm>
          <a:custGeom>
            <a:avLst/>
            <a:gdLst/>
            <a:ahLst/>
            <a:cxnLst/>
            <a:rect l="l" t="t" r="r" b="b"/>
            <a:pathLst>
              <a:path w="6350000" h="9525000" extrusionOk="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3">
              <a:alphaModFix/>
            </a:blip>
            <a:stretch>
              <a:fillRect l="-62353" r="-6235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1028700" y="8436954"/>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8124372" y="949240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5">
              <a:alphaModFix/>
            </a:blip>
            <a:stretch>
              <a:fillRect/>
            </a:stretch>
          </a:blipFill>
          <a:ln>
            <a:noFill/>
          </a:ln>
        </p:spPr>
      </p:sp>
      <p:sp>
        <p:nvSpPr>
          <p:cNvPr id="161" name="Google Shape;161;p5"/>
          <p:cNvSpPr txBox="1"/>
          <p:nvPr/>
        </p:nvSpPr>
        <p:spPr>
          <a:xfrm>
            <a:off x="274320" y="3001962"/>
            <a:ext cx="4959768" cy="1754326"/>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i="0" u="none" strike="noStrike" cap="none" dirty="0">
                <a:solidFill>
                  <a:srgbClr val="141414"/>
                </a:solidFill>
                <a:latin typeface="Nunito Sans Black"/>
                <a:ea typeface="Nunito Sans Black"/>
                <a:cs typeface="Nunito Sans Black"/>
                <a:sym typeface="Nunito Sans Black"/>
              </a:rPr>
              <a:t>2. Értékajánlat</a:t>
            </a:r>
            <a:endParaRPr sz="6000" dirty="0"/>
          </a:p>
        </p:txBody>
      </p:sp>
      <p:sp>
        <p:nvSpPr>
          <p:cNvPr id="162" name="Google Shape;162;p5"/>
          <p:cNvSpPr txBox="1"/>
          <p:nvPr/>
        </p:nvSpPr>
        <p:spPr>
          <a:xfrm>
            <a:off x="412859" y="5017727"/>
            <a:ext cx="6957060" cy="3274743"/>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r>
              <a:rPr lang="hu-HU" sz="3600" b="1" dirty="0">
                <a:solidFill>
                  <a:srgbClr val="487307"/>
                </a:solidFill>
                <a:latin typeface="Nunito Sans"/>
                <a:sym typeface="Nunito Sans"/>
              </a:rPr>
              <a:t>Mit jelent a termékem/szolgáltatásom az ügyfél számára? </a:t>
            </a:r>
          </a:p>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algn="just">
              <a:lnSpc>
                <a:spcPct val="94972"/>
              </a:lnSpc>
            </a:pPr>
            <a:r>
              <a:rPr lang="hu-HU" sz="2200" dirty="0"/>
              <a:t>Értékajánlat: azon tulajdonságok összessége, ami miatt </a:t>
            </a:r>
            <a:r>
              <a:rPr lang="hu-HU" sz="2200" b="1" dirty="0"/>
              <a:t>1. meg fogják venni és 2. a mi termékünket fogják megvenni a vásárlók. </a:t>
            </a:r>
          </a:p>
          <a:p>
            <a:pPr marL="0" marR="0" lvl="0" indent="0" algn="l" rtl="0">
              <a:lnSpc>
                <a:spcPct val="94972"/>
              </a:lnSpc>
              <a:spcBef>
                <a:spcPts val="0"/>
              </a:spcBef>
              <a:spcAft>
                <a:spcPts val="0"/>
              </a:spcAft>
              <a:buNone/>
            </a:pPr>
            <a:endParaRPr dirty="0"/>
          </a:p>
        </p:txBody>
      </p:sp>
      <p:pic>
        <p:nvPicPr>
          <p:cNvPr id="3" name="Kép 2">
            <a:extLst>
              <a:ext uri="{FF2B5EF4-FFF2-40B4-BE49-F238E27FC236}">
                <a16:creationId xmlns:a16="http://schemas.microsoft.com/office/drawing/2014/main" xmlns="" id="{A4AACD60-65D5-40B7-A0EC-6333B0BC9624}"/>
              </a:ext>
            </a:extLst>
          </p:cNvPr>
          <p:cNvPicPr>
            <a:picLocks noChangeAspect="1"/>
          </p:cNvPicPr>
          <p:nvPr/>
        </p:nvPicPr>
        <p:blipFill>
          <a:blip r:embed="rId6"/>
          <a:stretch>
            <a:fillRect/>
          </a:stretch>
        </p:blipFill>
        <p:spPr>
          <a:xfrm>
            <a:off x="4789650" y="232116"/>
            <a:ext cx="5853228" cy="3904103"/>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Szövegdoboz 3">
            <a:extLst>
              <a:ext uri="{FF2B5EF4-FFF2-40B4-BE49-F238E27FC236}">
                <a16:creationId xmlns:a16="http://schemas.microsoft.com/office/drawing/2014/main" xmlns="" id="{BBEBEA13-F363-4143-9C55-3806B5AED2DD}"/>
              </a:ext>
            </a:extLst>
          </p:cNvPr>
          <p:cNvSpPr txBox="1"/>
          <p:nvPr/>
        </p:nvSpPr>
        <p:spPr>
          <a:xfrm>
            <a:off x="4875907" y="9492408"/>
            <a:ext cx="3523908" cy="523220"/>
          </a:xfrm>
          <a:prstGeom prst="rect">
            <a:avLst/>
          </a:prstGeom>
          <a:noFill/>
        </p:spPr>
        <p:txBody>
          <a:bodyPr wrap="square" rtlCol="0">
            <a:spAutoFit/>
          </a:bodyPr>
          <a:lstStyle/>
          <a:p>
            <a:r>
              <a:rPr lang="hu-HU" dirty="0"/>
              <a:t>Forrás: nak.hu, agroinform.hu</a:t>
            </a:r>
          </a:p>
          <a:p>
            <a:r>
              <a:rPr lang="hu-HU" dirty="0"/>
              <a:t>mezesgergo.hu</a:t>
            </a:r>
          </a:p>
        </p:txBody>
      </p:sp>
      <p:pic>
        <p:nvPicPr>
          <p:cNvPr id="6" name="Kép 5">
            <a:extLst>
              <a:ext uri="{FF2B5EF4-FFF2-40B4-BE49-F238E27FC236}">
                <a16:creationId xmlns:a16="http://schemas.microsoft.com/office/drawing/2014/main" xmlns="" id="{E63B6241-DC34-4E8C-A5FC-3C9E3B00F05A}"/>
              </a:ext>
            </a:extLst>
          </p:cNvPr>
          <p:cNvPicPr>
            <a:picLocks noChangeAspect="1"/>
          </p:cNvPicPr>
          <p:nvPr/>
        </p:nvPicPr>
        <p:blipFill>
          <a:blip r:embed="rId7"/>
          <a:stretch>
            <a:fillRect/>
          </a:stretch>
        </p:blipFill>
        <p:spPr>
          <a:xfrm>
            <a:off x="12739519" y="381500"/>
            <a:ext cx="3400439" cy="4533918"/>
          </a:xfrm>
          <a:prstGeom prst="rect">
            <a:avLst/>
          </a:prstGeom>
          <a:effectLst>
            <a:outerShdw blurRad="50800" dist="38100" dir="2700000" algn="tl" rotWithShape="0">
              <a:prstClr val="black">
                <a:alpha val="40000"/>
              </a:prstClr>
            </a:outerShdw>
          </a:effectLst>
        </p:spPr>
      </p:pic>
      <p:pic>
        <p:nvPicPr>
          <p:cNvPr id="9" name="Kép 8">
            <a:extLst>
              <a:ext uri="{FF2B5EF4-FFF2-40B4-BE49-F238E27FC236}">
                <a16:creationId xmlns:a16="http://schemas.microsoft.com/office/drawing/2014/main" xmlns="" id="{BD4BDB94-457D-4874-9A8A-0F621C30E3A8}"/>
              </a:ext>
            </a:extLst>
          </p:cNvPr>
          <p:cNvPicPr>
            <a:picLocks noChangeAspect="1"/>
          </p:cNvPicPr>
          <p:nvPr/>
        </p:nvPicPr>
        <p:blipFill>
          <a:blip r:embed="rId8"/>
          <a:stretch>
            <a:fillRect/>
          </a:stretch>
        </p:blipFill>
        <p:spPr>
          <a:xfrm>
            <a:off x="12752005" y="5371583"/>
            <a:ext cx="4689140" cy="477342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txBody>
          <a:bodyPr/>
          <a:lstStyle/>
          <a:p>
            <a:endParaRPr lang="hu-HU"/>
          </a:p>
        </p:txBody>
      </p:sp>
      <p:sp>
        <p:nvSpPr>
          <p:cNvPr id="105" name="Google Shape;105;p2"/>
          <p:cNvSpPr/>
          <p:nvPr/>
        </p:nvSpPr>
        <p:spPr>
          <a:xfrm>
            <a:off x="1028700" y="1386941"/>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8" name="Google Shape;108;p2"/>
          <p:cNvSpPr/>
          <p:nvPr/>
        </p:nvSpPr>
        <p:spPr>
          <a:xfrm>
            <a:off x="2094789" y="5662618"/>
            <a:ext cx="3086094" cy="1231498"/>
          </a:xfrm>
          <a:custGeom>
            <a:avLst/>
            <a:gdLst/>
            <a:ahLst/>
            <a:cxnLst/>
            <a:rect l="l" t="t" r="r" b="b"/>
            <a:pathLst>
              <a:path w="4147190" h="1729733" extrusionOk="0">
                <a:moveTo>
                  <a:pt x="0" y="0"/>
                </a:moveTo>
                <a:lnTo>
                  <a:pt x="4147190" y="0"/>
                </a:lnTo>
                <a:lnTo>
                  <a:pt x="4147190" y="1729733"/>
                </a:lnTo>
                <a:lnTo>
                  <a:pt x="0" y="1729733"/>
                </a:lnTo>
                <a:lnTo>
                  <a:pt x="0" y="0"/>
                </a:lnTo>
                <a:close/>
              </a:path>
            </a:pathLst>
          </a:custGeom>
          <a:blipFill rotWithShape="1">
            <a:blip r:embed="rId4">
              <a:alphaModFix/>
            </a:blip>
            <a:stretch>
              <a:fillRect/>
            </a:stretch>
          </a:blipFill>
          <a:ln>
            <a:noFill/>
          </a:ln>
        </p:spPr>
        <p:txBody>
          <a:bodyPr/>
          <a:lstStyle/>
          <a:p>
            <a:endParaRPr lang="hu-HU"/>
          </a:p>
        </p:txBody>
      </p: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txBody>
          <a:bodyPr/>
          <a:lstStyle/>
          <a:p>
            <a:endParaRPr lang="hu-HU"/>
          </a:p>
        </p:txBody>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6">
              <a:alphaModFix/>
            </a:blip>
            <a:stretch>
              <a:fillRect/>
            </a:stretch>
          </a:blipFill>
          <a:ln>
            <a:noFill/>
          </a:ln>
        </p:spPr>
        <p:txBody>
          <a:bodyPr/>
          <a:lstStyle/>
          <a:p>
            <a:endParaRPr lang="hu-HU"/>
          </a:p>
        </p:txBody>
      </p:sp>
      <p:sp>
        <p:nvSpPr>
          <p:cNvPr id="112" name="Google Shape;112;p2"/>
          <p:cNvSpPr txBox="1"/>
          <p:nvPr/>
        </p:nvSpPr>
        <p:spPr>
          <a:xfrm>
            <a:off x="9142873" y="5136320"/>
            <a:ext cx="6353582" cy="526298"/>
          </a:xfrm>
          <a:prstGeom prst="rect">
            <a:avLst/>
          </a:prstGeom>
          <a:noFill/>
          <a:ln>
            <a:noFill/>
          </a:ln>
        </p:spPr>
        <p:txBody>
          <a:bodyPr spcFirstLastPara="1" wrap="square" lIns="0" tIns="0" rIns="0" bIns="0" anchor="t" anchorCtr="0">
            <a:spAutoFit/>
          </a:bodyPr>
          <a:lstStyle/>
          <a:p>
            <a:pPr>
              <a:lnSpc>
                <a:spcPct val="94972"/>
              </a:lnSpc>
            </a:pPr>
            <a:r>
              <a:rPr lang="hu-HU" sz="3600" b="1" dirty="0" smtClean="0">
                <a:solidFill>
                  <a:srgbClr val="487307"/>
                </a:solidFill>
                <a:latin typeface="Nunito Sans"/>
                <a:ea typeface="Nunito Sans"/>
                <a:cs typeface="Nunito Sans"/>
                <a:sym typeface="Nunito Sans"/>
              </a:rPr>
              <a:t>Bemutatja</a:t>
            </a:r>
            <a:r>
              <a:rPr lang="en-US" sz="3600" b="1" dirty="0" smtClean="0">
                <a:solidFill>
                  <a:srgbClr val="487307"/>
                </a:solidFill>
                <a:latin typeface="Nunito Sans"/>
                <a:ea typeface="Nunito Sans"/>
                <a:cs typeface="Nunito Sans"/>
                <a:sym typeface="Nunito Sans"/>
              </a:rPr>
              <a:t>:</a:t>
            </a:r>
            <a:endParaRPr dirty="0"/>
          </a:p>
        </p:txBody>
      </p:sp>
      <p:sp>
        <p:nvSpPr>
          <p:cNvPr id="113" name="Google Shape;113;p2"/>
          <p:cNvSpPr txBox="1"/>
          <p:nvPr/>
        </p:nvSpPr>
        <p:spPr>
          <a:xfrm>
            <a:off x="1957388" y="2381855"/>
            <a:ext cx="6353582" cy="526298"/>
          </a:xfrm>
          <a:prstGeom prst="rect">
            <a:avLst/>
          </a:prstGeom>
          <a:noFill/>
          <a:ln>
            <a:noFill/>
          </a:ln>
        </p:spPr>
        <p:txBody>
          <a:bodyPr spcFirstLastPara="1" wrap="square" lIns="0" tIns="0" rIns="0" bIns="0" anchor="t" anchorCtr="0">
            <a:spAutoFit/>
          </a:bodyPr>
          <a:lstStyle/>
          <a:p>
            <a:pPr>
              <a:lnSpc>
                <a:spcPct val="94972"/>
              </a:lnSpc>
            </a:pPr>
            <a:r>
              <a:rPr lang="en-US" sz="3600" b="1" dirty="0" smtClean="0">
                <a:solidFill>
                  <a:srgbClr val="487307"/>
                </a:solidFill>
                <a:latin typeface="Nunito Sans"/>
                <a:ea typeface="Nunito Sans"/>
                <a:cs typeface="Nunito Sans"/>
                <a:sym typeface="Nunito Sans"/>
              </a:rPr>
              <a:t>LEAP partners</a:t>
            </a:r>
            <a:r>
              <a:rPr lang="hu-HU" sz="3600" b="1" dirty="0" smtClean="0">
                <a:solidFill>
                  <a:srgbClr val="487307"/>
                </a:solidFill>
                <a:latin typeface="Nunito Sans"/>
                <a:ea typeface="Nunito Sans"/>
                <a:cs typeface="Nunito Sans"/>
                <a:sym typeface="Nunito Sans"/>
              </a:rPr>
              <a:t>ég</a:t>
            </a:r>
            <a:r>
              <a:rPr lang="en-US" sz="3600" b="1" dirty="0" smtClean="0">
                <a:solidFill>
                  <a:srgbClr val="487307"/>
                </a:solidFill>
                <a:latin typeface="Nunito Sans"/>
                <a:ea typeface="Nunito Sans"/>
                <a:cs typeface="Nunito Sans"/>
                <a:sym typeface="Nunito Sans"/>
              </a:rPr>
              <a:t>:</a:t>
            </a:r>
            <a:endParaRPr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4044" y="3837688"/>
            <a:ext cx="2200276" cy="2200276"/>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4773" y="3071333"/>
            <a:ext cx="2822048" cy="2029704"/>
          </a:xfrm>
          <a:prstGeom prst="rect">
            <a:avLst/>
          </a:prstGeom>
        </p:spPr>
      </p:pic>
      <p:sp>
        <p:nvSpPr>
          <p:cNvPr id="4" name="TextBox 3"/>
          <p:cNvSpPr txBox="1"/>
          <p:nvPr/>
        </p:nvSpPr>
        <p:spPr>
          <a:xfrm>
            <a:off x="9043989" y="6037964"/>
            <a:ext cx="8001000" cy="646331"/>
          </a:xfrm>
          <a:prstGeom prst="rect">
            <a:avLst/>
          </a:prstGeom>
          <a:noFill/>
        </p:spPr>
        <p:txBody>
          <a:bodyPr wrap="square" rtlCol="0">
            <a:spAutoFit/>
          </a:bodyPr>
          <a:lstStyle/>
          <a:p>
            <a:pPr lvl="0"/>
            <a:r>
              <a:rPr lang="en-GB" sz="3600" b="1" dirty="0">
                <a:solidFill>
                  <a:srgbClr val="487307"/>
                </a:solidFill>
                <a:latin typeface="Nunito Sans"/>
                <a:ea typeface="Nunito Sans"/>
                <a:cs typeface="Nunito Sans"/>
              </a:rPr>
              <a:t>SÁNDOR-MAJOROS ZSUZSANNA</a:t>
            </a:r>
            <a:endParaRPr lang="en-GB" sz="3600" b="1" dirty="0">
              <a:solidFill>
                <a:srgbClr val="487307"/>
              </a:solidFill>
              <a:latin typeface="Nunito Sans"/>
              <a:ea typeface="Nunito Sans"/>
              <a:cs typeface="Nunito Sans"/>
            </a:endParaRPr>
          </a:p>
        </p:txBody>
      </p:sp>
    </p:spTree>
    <p:extLst>
      <p:ext uri="{BB962C8B-B14F-4D97-AF65-F5344CB8AC3E}">
        <p14:creationId xmlns:p14="http://schemas.microsoft.com/office/powerpoint/2010/main" val="165773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1028700" y="8436954"/>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8124372" y="949240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274320" y="3001962"/>
            <a:ext cx="4959768" cy="1754326"/>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i="0" u="none" strike="noStrike" cap="none" dirty="0">
                <a:solidFill>
                  <a:srgbClr val="141414"/>
                </a:solidFill>
                <a:latin typeface="Nunito Sans Black"/>
                <a:ea typeface="Nunito Sans Black"/>
                <a:cs typeface="Nunito Sans Black"/>
                <a:sym typeface="Nunito Sans Black"/>
              </a:rPr>
              <a:t>2. Értékajánlat</a:t>
            </a:r>
            <a:endParaRPr sz="6000" dirty="0"/>
          </a:p>
        </p:txBody>
      </p:sp>
      <p:sp>
        <p:nvSpPr>
          <p:cNvPr id="162" name="Google Shape;162;p5"/>
          <p:cNvSpPr txBox="1"/>
          <p:nvPr/>
        </p:nvSpPr>
        <p:spPr>
          <a:xfrm>
            <a:off x="412859" y="5017727"/>
            <a:ext cx="6957060" cy="3274743"/>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r>
              <a:rPr lang="hu-HU" sz="3600" b="1" dirty="0">
                <a:solidFill>
                  <a:srgbClr val="487307"/>
                </a:solidFill>
                <a:latin typeface="Nunito Sans"/>
                <a:sym typeface="Nunito Sans"/>
              </a:rPr>
              <a:t>Mit jelent a termékem/szolgáltatásom az ügyfél számára? </a:t>
            </a:r>
          </a:p>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algn="just">
              <a:lnSpc>
                <a:spcPct val="94972"/>
              </a:lnSpc>
            </a:pPr>
            <a:r>
              <a:rPr lang="hu-HU" sz="2200" dirty="0"/>
              <a:t>Értékajánlat: azon tulajdonságok összessége, ami miatt </a:t>
            </a:r>
            <a:r>
              <a:rPr lang="hu-HU" sz="2200" b="1" dirty="0"/>
              <a:t>1. meg fogják venni és 2. a mi termékünket fogják megvenni a vásárlók. </a:t>
            </a:r>
          </a:p>
          <a:p>
            <a:pPr marL="0" marR="0" lvl="0" indent="0" algn="l" rtl="0">
              <a:lnSpc>
                <a:spcPct val="94972"/>
              </a:lnSpc>
              <a:spcBef>
                <a:spcPts val="0"/>
              </a:spcBef>
              <a:spcAft>
                <a:spcPts val="0"/>
              </a:spcAft>
              <a:buNone/>
            </a:pPr>
            <a:endParaRPr dirty="0"/>
          </a:p>
        </p:txBody>
      </p:sp>
      <p:sp>
        <p:nvSpPr>
          <p:cNvPr id="4" name="Szövegdoboz 3">
            <a:extLst>
              <a:ext uri="{FF2B5EF4-FFF2-40B4-BE49-F238E27FC236}">
                <a16:creationId xmlns:a16="http://schemas.microsoft.com/office/drawing/2014/main" xmlns="" id="{BBEBEA13-F363-4143-9C55-3806B5AED2DD}"/>
              </a:ext>
            </a:extLst>
          </p:cNvPr>
          <p:cNvSpPr txBox="1"/>
          <p:nvPr/>
        </p:nvSpPr>
        <p:spPr>
          <a:xfrm>
            <a:off x="4875907" y="9492408"/>
            <a:ext cx="3523908" cy="523220"/>
          </a:xfrm>
          <a:prstGeom prst="rect">
            <a:avLst/>
          </a:prstGeom>
          <a:noFill/>
        </p:spPr>
        <p:txBody>
          <a:bodyPr wrap="square" rtlCol="0">
            <a:spAutoFit/>
          </a:bodyPr>
          <a:lstStyle/>
          <a:p>
            <a:r>
              <a:rPr lang="hu-HU" dirty="0"/>
              <a:t>Forrás: promobil.hu, chilion.hu</a:t>
            </a:r>
          </a:p>
          <a:p>
            <a:r>
              <a:rPr lang="hu-HU" dirty="0"/>
              <a:t>mezesgergo.hu</a:t>
            </a:r>
          </a:p>
        </p:txBody>
      </p:sp>
      <p:pic>
        <p:nvPicPr>
          <p:cNvPr id="9" name="Kép 8">
            <a:extLst>
              <a:ext uri="{FF2B5EF4-FFF2-40B4-BE49-F238E27FC236}">
                <a16:creationId xmlns:a16="http://schemas.microsoft.com/office/drawing/2014/main" xmlns="" id="{BD4BDB94-457D-4874-9A8A-0F621C30E3A8}"/>
              </a:ext>
            </a:extLst>
          </p:cNvPr>
          <p:cNvPicPr>
            <a:picLocks noChangeAspect="1"/>
          </p:cNvPicPr>
          <p:nvPr/>
        </p:nvPicPr>
        <p:blipFill>
          <a:blip r:embed="rId5"/>
          <a:stretch>
            <a:fillRect/>
          </a:stretch>
        </p:blipFill>
        <p:spPr>
          <a:xfrm>
            <a:off x="6335965" y="370079"/>
            <a:ext cx="4689140" cy="4773421"/>
          </a:xfrm>
          <a:prstGeom prst="rect">
            <a:avLst/>
          </a:prstGeom>
        </p:spPr>
      </p:pic>
      <p:pic>
        <p:nvPicPr>
          <p:cNvPr id="5" name="Kép 4">
            <a:extLst>
              <a:ext uri="{FF2B5EF4-FFF2-40B4-BE49-F238E27FC236}">
                <a16:creationId xmlns:a16="http://schemas.microsoft.com/office/drawing/2014/main" xmlns="" id="{AB2CFE7A-49A1-4197-8AAF-1EED17A31D70}"/>
              </a:ext>
            </a:extLst>
          </p:cNvPr>
          <p:cNvPicPr>
            <a:picLocks noChangeAspect="1"/>
          </p:cNvPicPr>
          <p:nvPr/>
        </p:nvPicPr>
        <p:blipFill>
          <a:blip r:embed="rId6"/>
          <a:stretch>
            <a:fillRect/>
          </a:stretch>
        </p:blipFill>
        <p:spPr>
          <a:xfrm>
            <a:off x="11744815" y="821345"/>
            <a:ext cx="5651201" cy="4232947"/>
          </a:xfrm>
          <a:prstGeom prst="rect">
            <a:avLst/>
          </a:prstGeom>
        </p:spPr>
      </p:pic>
      <p:pic>
        <p:nvPicPr>
          <p:cNvPr id="8" name="Kép 7">
            <a:extLst>
              <a:ext uri="{FF2B5EF4-FFF2-40B4-BE49-F238E27FC236}">
                <a16:creationId xmlns:a16="http://schemas.microsoft.com/office/drawing/2014/main" xmlns="" id="{DEAE4A86-9B03-4729-87B9-408802308997}"/>
              </a:ext>
            </a:extLst>
          </p:cNvPr>
          <p:cNvPicPr>
            <a:picLocks noChangeAspect="1"/>
          </p:cNvPicPr>
          <p:nvPr/>
        </p:nvPicPr>
        <p:blipFill>
          <a:blip r:embed="rId7"/>
          <a:stretch>
            <a:fillRect/>
          </a:stretch>
        </p:blipFill>
        <p:spPr>
          <a:xfrm>
            <a:off x="10614660" y="5412954"/>
            <a:ext cx="5715000" cy="3810000"/>
          </a:xfrm>
          <a:prstGeom prst="rect">
            <a:avLst/>
          </a:prstGeom>
        </p:spPr>
      </p:pic>
    </p:spTree>
    <p:extLst>
      <p:ext uri="{BB962C8B-B14F-4D97-AF65-F5344CB8AC3E}">
        <p14:creationId xmlns:p14="http://schemas.microsoft.com/office/powerpoint/2010/main" val="1929545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68" b="-360191"/>
            </a:stretch>
          </a:blipFill>
          <a:ln>
            <a:noFill/>
          </a:ln>
        </p:spPr>
        <p:txBody>
          <a:bodyPr/>
          <a:lstStyle/>
          <a:p>
            <a:endParaRPr lang="hu-HU" dirty="0"/>
          </a:p>
        </p:txBody>
      </p:sp>
      <p:sp>
        <p:nvSpPr>
          <p:cNvPr id="125" name="Google Shape;125;p3"/>
          <p:cNvSpPr txBox="1"/>
          <p:nvPr/>
        </p:nvSpPr>
        <p:spPr>
          <a:xfrm>
            <a:off x="-313250" y="1367650"/>
            <a:ext cx="12730514" cy="1169551"/>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None/>
            </a:pPr>
            <a:r>
              <a:rPr lang="hu-HU" sz="8000" b="1" i="0" u="none" strike="noStrike" cap="none" dirty="0">
                <a:solidFill>
                  <a:srgbClr val="141414"/>
                </a:solidFill>
                <a:latin typeface="Nunito Sans Black"/>
                <a:ea typeface="Nunito Sans Black"/>
                <a:cs typeface="Nunito Sans Black"/>
                <a:sym typeface="Nunito Sans Black"/>
              </a:rPr>
              <a:t>2. Értékajánlat elemei</a:t>
            </a:r>
            <a:endParaRPr dirty="0"/>
          </a:p>
        </p:txBody>
      </p:sp>
      <p:sp>
        <p:nvSpPr>
          <p:cNvPr id="126" name="Google Shape;126;p3"/>
          <p:cNvSpPr txBox="1"/>
          <p:nvPr/>
        </p:nvSpPr>
        <p:spPr>
          <a:xfrm>
            <a:off x="4079416" y="3333233"/>
            <a:ext cx="2903292" cy="674751"/>
          </a:xfrm>
          <a:prstGeom prst="rect">
            <a:avLst/>
          </a:prstGeom>
          <a:noFill/>
          <a:ln>
            <a:noFill/>
          </a:ln>
        </p:spPr>
        <p:txBody>
          <a:bodyPr spcFirstLastPara="1" wrap="square" lIns="0" tIns="0" rIns="0" bIns="0" anchor="t" anchorCtr="0">
            <a:spAutoFit/>
          </a:bodyPr>
          <a:lstStyle/>
          <a:p>
            <a:pPr marL="0" marR="0" lvl="0" indent="0" algn="just" rtl="0">
              <a:lnSpc>
                <a:spcPct val="116999"/>
              </a:lnSpc>
              <a:spcBef>
                <a:spcPts val="0"/>
              </a:spcBef>
              <a:spcAft>
                <a:spcPts val="0"/>
              </a:spcAft>
              <a:buNone/>
            </a:pPr>
            <a:r>
              <a:rPr lang="en-US" sz="4600" b="1" i="0" u="none" strike="noStrike" cap="none" dirty="0">
                <a:solidFill>
                  <a:srgbClr val="FFFFFF"/>
                </a:solidFill>
                <a:latin typeface="Nunito Sans Black"/>
                <a:ea typeface="Nunito Sans Black"/>
                <a:cs typeface="Nunito Sans Black"/>
                <a:sym typeface="Nunito Sans Black"/>
              </a:rPr>
              <a:t>01.</a:t>
            </a:r>
            <a:endParaRPr dirty="0"/>
          </a:p>
        </p:txBody>
      </p:sp>
      <p:sp>
        <p:nvSpPr>
          <p:cNvPr id="127" name="Google Shape;127;p3"/>
          <p:cNvSpPr txBox="1"/>
          <p:nvPr/>
        </p:nvSpPr>
        <p:spPr>
          <a:xfrm>
            <a:off x="9247006" y="5531707"/>
            <a:ext cx="2922596" cy="674751"/>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None/>
            </a:pPr>
            <a:r>
              <a:rPr lang="en-US" sz="4599" b="1" i="0" u="none" strike="noStrike" cap="none">
                <a:solidFill>
                  <a:srgbClr val="FFFFFF"/>
                </a:solidFill>
                <a:latin typeface="Nunito Sans Black"/>
                <a:ea typeface="Nunito Sans Black"/>
                <a:cs typeface="Nunito Sans Black"/>
                <a:sym typeface="Nunito Sans Black"/>
              </a:rPr>
              <a:t>04.</a:t>
            </a:r>
            <a:endParaRPr/>
          </a:p>
        </p:txBody>
      </p:sp>
      <p:sp>
        <p:nvSpPr>
          <p:cNvPr id="128" name="Google Shape;128;p3"/>
          <p:cNvSpPr txBox="1"/>
          <p:nvPr/>
        </p:nvSpPr>
        <p:spPr>
          <a:xfrm>
            <a:off x="4098466" y="6358212"/>
            <a:ext cx="4048106" cy="936282"/>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None/>
            </a:pPr>
            <a:r>
              <a:rPr lang="hu-HU" sz="2600" b="1" i="0" u="none" strike="noStrike" cap="none" dirty="0">
                <a:solidFill>
                  <a:srgbClr val="FFFFFF"/>
                </a:solidFill>
                <a:latin typeface="Nunito Sans"/>
                <a:ea typeface="Nunito Sans"/>
                <a:cs typeface="Nunito Sans"/>
                <a:sym typeface="Nunito Sans"/>
              </a:rPr>
              <a:t>Értékajánlat, ügyélcsoportok és célpiac</a:t>
            </a:r>
            <a:endParaRPr sz="2600" dirty="0"/>
          </a:p>
        </p:txBody>
      </p:sp>
      <p:sp>
        <p:nvSpPr>
          <p:cNvPr id="129" name="Google Shape;129;p3"/>
          <p:cNvSpPr txBox="1"/>
          <p:nvPr/>
        </p:nvSpPr>
        <p:spPr>
          <a:xfrm>
            <a:off x="4079416" y="5531707"/>
            <a:ext cx="2903292" cy="674751"/>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None/>
            </a:pPr>
            <a:r>
              <a:rPr lang="en-US" sz="4599" b="1" i="0" u="none" strike="noStrike" cap="none">
                <a:solidFill>
                  <a:srgbClr val="FFFFFF"/>
                </a:solidFill>
                <a:latin typeface="Nunito Sans Black"/>
                <a:ea typeface="Nunito Sans Black"/>
                <a:cs typeface="Nunito Sans Black"/>
                <a:sym typeface="Nunito Sans Black"/>
              </a:rPr>
              <a:t>02.</a:t>
            </a:r>
            <a:endParaRPr/>
          </a:p>
        </p:txBody>
      </p:sp>
      <p:sp>
        <p:nvSpPr>
          <p:cNvPr id="130" name="Google Shape;130;p3"/>
          <p:cNvSpPr txBox="1"/>
          <p:nvPr/>
        </p:nvSpPr>
        <p:spPr>
          <a:xfrm>
            <a:off x="9134475" y="2933459"/>
            <a:ext cx="2922596" cy="674751"/>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None/>
            </a:pPr>
            <a:r>
              <a:rPr lang="en-US" sz="4599" b="1" i="0" u="none" strike="noStrike" cap="none" dirty="0">
                <a:solidFill>
                  <a:srgbClr val="FFFFFF"/>
                </a:solidFill>
                <a:latin typeface="Nunito Sans Black"/>
                <a:ea typeface="Nunito Sans Black"/>
                <a:cs typeface="Nunito Sans Black"/>
                <a:sym typeface="Nunito Sans Black"/>
              </a:rPr>
              <a:t>03.</a:t>
            </a:r>
            <a:endParaRPr dirty="0"/>
          </a:p>
        </p:txBody>
      </p:sp>
      <p:sp>
        <p:nvSpPr>
          <p:cNvPr id="131" name="Google Shape;131;p3"/>
          <p:cNvSpPr txBox="1"/>
          <p:nvPr/>
        </p:nvSpPr>
        <p:spPr>
          <a:xfrm>
            <a:off x="4098466" y="4100948"/>
            <a:ext cx="4048106" cy="468141"/>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None/>
            </a:pPr>
            <a:r>
              <a:rPr lang="hu-HU" sz="2600" b="1" i="0" u="none" strike="noStrike" cap="none" dirty="0">
                <a:solidFill>
                  <a:srgbClr val="FFFFFF"/>
                </a:solidFill>
                <a:latin typeface="Nunito Sans"/>
                <a:ea typeface="Nunito Sans"/>
                <a:cs typeface="Nunito Sans"/>
                <a:sym typeface="Nunito Sans"/>
              </a:rPr>
              <a:t>Üzleti modell, üzleti terv</a:t>
            </a:r>
            <a:endParaRPr sz="2600" dirty="0"/>
          </a:p>
        </p:txBody>
      </p:sp>
      <p:sp>
        <p:nvSpPr>
          <p:cNvPr id="132" name="Google Shape;132;p3"/>
          <p:cNvSpPr txBox="1"/>
          <p:nvPr/>
        </p:nvSpPr>
        <p:spPr>
          <a:xfrm>
            <a:off x="9113086" y="3619434"/>
            <a:ext cx="4048106" cy="1296317"/>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None/>
            </a:pPr>
            <a:r>
              <a:rPr lang="hu-HU" sz="2400" b="1" i="0" u="none" strike="noStrike" cap="none" dirty="0">
                <a:solidFill>
                  <a:srgbClr val="FFFFFF"/>
                </a:solidFill>
                <a:latin typeface="Nunito Sans"/>
                <a:ea typeface="Nunito Sans"/>
                <a:cs typeface="Nunito Sans"/>
                <a:sym typeface="Nunito Sans"/>
              </a:rPr>
              <a:t>Ügyfélkapcsolatok, csatornák, erőforrások és tevékenységek</a:t>
            </a:r>
            <a:endParaRPr sz="2400" dirty="0"/>
          </a:p>
        </p:txBody>
      </p:sp>
      <p:sp>
        <p:nvSpPr>
          <p:cNvPr id="133" name="Google Shape;133;p3"/>
          <p:cNvSpPr txBox="1"/>
          <p:nvPr/>
        </p:nvSpPr>
        <p:spPr>
          <a:xfrm>
            <a:off x="9161669" y="6377262"/>
            <a:ext cx="4048106" cy="1404423"/>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None/>
            </a:pPr>
            <a:r>
              <a:rPr lang="hu-HU" sz="2600" b="1" i="0" u="none" strike="noStrike" cap="none" dirty="0">
                <a:solidFill>
                  <a:srgbClr val="FFFFFF"/>
                </a:solidFill>
                <a:latin typeface="Nunito Sans"/>
                <a:ea typeface="Nunito Sans"/>
                <a:cs typeface="Nunito Sans"/>
                <a:sym typeface="Nunito Sans"/>
              </a:rPr>
              <a:t>Partnerkapcsolatok</a:t>
            </a:r>
            <a:endParaRPr lang="hu-HU" sz="2600" b="1" dirty="0">
              <a:solidFill>
                <a:srgbClr val="FFFFFF"/>
              </a:solidFill>
              <a:latin typeface="Nunito Sans"/>
              <a:sym typeface="Nunito Sans"/>
            </a:endParaRPr>
          </a:p>
          <a:p>
            <a:pPr marL="0" marR="0" lvl="0" indent="0" algn="l" rtl="0">
              <a:lnSpc>
                <a:spcPct val="116999"/>
              </a:lnSpc>
              <a:spcBef>
                <a:spcPts val="0"/>
              </a:spcBef>
              <a:spcAft>
                <a:spcPts val="0"/>
              </a:spcAft>
              <a:buNone/>
            </a:pPr>
            <a:r>
              <a:rPr lang="hu-HU" sz="2600" b="1" dirty="0">
                <a:solidFill>
                  <a:srgbClr val="FFFFFF"/>
                </a:solidFill>
                <a:latin typeface="Nunito Sans"/>
                <a:sym typeface="Nunito Sans"/>
              </a:rPr>
              <a:t>Költségterv és bevételi struktúra</a:t>
            </a:r>
            <a:endParaRPr sz="2600" dirty="0"/>
          </a:p>
        </p:txBody>
      </p:sp>
      <p:sp>
        <p:nvSpPr>
          <p:cNvPr id="134" name="Google Shape;134;p3"/>
          <p:cNvSpPr/>
          <p:nvPr/>
        </p:nvSpPr>
        <p:spPr>
          <a:xfrm>
            <a:off x="485634"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35" name="Google Shape;135;p3"/>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24" name="Rectangle 12">
            <a:extLst>
              <a:ext uri="{FF2B5EF4-FFF2-40B4-BE49-F238E27FC236}">
                <a16:creationId xmlns:a16="http://schemas.microsoft.com/office/drawing/2014/main" xmlns="" id="{D4B4A149-FE24-4165-A72D-1BADF784BA32}"/>
              </a:ext>
            </a:extLst>
          </p:cNvPr>
          <p:cNvSpPr/>
          <p:nvPr/>
        </p:nvSpPr>
        <p:spPr>
          <a:xfrm>
            <a:off x="513033" y="4909296"/>
            <a:ext cx="2358933" cy="1158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Kockázat-csökkentés</a:t>
            </a:r>
          </a:p>
        </p:txBody>
      </p:sp>
      <p:sp>
        <p:nvSpPr>
          <p:cNvPr id="25" name="Rectangle 13">
            <a:extLst>
              <a:ext uri="{FF2B5EF4-FFF2-40B4-BE49-F238E27FC236}">
                <a16:creationId xmlns:a16="http://schemas.microsoft.com/office/drawing/2014/main" xmlns="" id="{AF231B4D-D35A-4878-B911-8E0E6A33A887}"/>
              </a:ext>
            </a:extLst>
          </p:cNvPr>
          <p:cNvSpPr/>
          <p:nvPr/>
        </p:nvSpPr>
        <p:spPr>
          <a:xfrm>
            <a:off x="608405" y="6634435"/>
            <a:ext cx="2358933" cy="131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Elérhetőség</a:t>
            </a:r>
          </a:p>
        </p:txBody>
      </p:sp>
      <p:sp>
        <p:nvSpPr>
          <p:cNvPr id="26" name="Rectangle 14">
            <a:extLst>
              <a:ext uri="{FF2B5EF4-FFF2-40B4-BE49-F238E27FC236}">
                <a16:creationId xmlns:a16="http://schemas.microsoft.com/office/drawing/2014/main" xmlns="" id="{28737EAD-EE3C-4C5D-A423-B65FB006B8C8}"/>
              </a:ext>
            </a:extLst>
          </p:cNvPr>
          <p:cNvSpPr/>
          <p:nvPr/>
        </p:nvSpPr>
        <p:spPr>
          <a:xfrm>
            <a:off x="4307438" y="6731167"/>
            <a:ext cx="2515486" cy="1126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Egyszerű használat</a:t>
            </a:r>
          </a:p>
        </p:txBody>
      </p:sp>
      <p:sp>
        <p:nvSpPr>
          <p:cNvPr id="27" name="Rectangle 15">
            <a:extLst>
              <a:ext uri="{FF2B5EF4-FFF2-40B4-BE49-F238E27FC236}">
                <a16:creationId xmlns:a16="http://schemas.microsoft.com/office/drawing/2014/main" xmlns="" id="{C75DE346-0E16-4799-A903-591FA25A4D04}"/>
              </a:ext>
            </a:extLst>
          </p:cNvPr>
          <p:cNvSpPr/>
          <p:nvPr/>
        </p:nvSpPr>
        <p:spPr>
          <a:xfrm>
            <a:off x="8121821" y="6595039"/>
            <a:ext cx="2701494" cy="1497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Segítség érzése, elvek</a:t>
            </a:r>
          </a:p>
        </p:txBody>
      </p:sp>
      <p:sp>
        <p:nvSpPr>
          <p:cNvPr id="28" name="Rectangle 16">
            <a:extLst>
              <a:ext uri="{FF2B5EF4-FFF2-40B4-BE49-F238E27FC236}">
                <a16:creationId xmlns:a16="http://schemas.microsoft.com/office/drawing/2014/main" xmlns="" id="{F06AF943-30A1-4F86-BB2B-6EC133E1B617}"/>
              </a:ext>
            </a:extLst>
          </p:cNvPr>
          <p:cNvSpPr/>
          <p:nvPr/>
        </p:nvSpPr>
        <p:spPr>
          <a:xfrm>
            <a:off x="12142952" y="6796478"/>
            <a:ext cx="2133645" cy="1045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a:t>
            </a:r>
          </a:p>
        </p:txBody>
      </p:sp>
      <p:sp>
        <p:nvSpPr>
          <p:cNvPr id="29" name="Rectangle 17">
            <a:extLst>
              <a:ext uri="{FF2B5EF4-FFF2-40B4-BE49-F238E27FC236}">
                <a16:creationId xmlns:a16="http://schemas.microsoft.com/office/drawing/2014/main" xmlns="" id="{FA71D2AB-E164-4C5F-952E-A6BEA13B0796}"/>
              </a:ext>
            </a:extLst>
          </p:cNvPr>
          <p:cNvSpPr/>
          <p:nvPr/>
        </p:nvSpPr>
        <p:spPr>
          <a:xfrm>
            <a:off x="4307438" y="4836519"/>
            <a:ext cx="2358933" cy="1296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Teljesítmény</a:t>
            </a:r>
          </a:p>
        </p:txBody>
      </p:sp>
      <p:sp>
        <p:nvSpPr>
          <p:cNvPr id="30" name="Rectangle 18">
            <a:extLst>
              <a:ext uri="{FF2B5EF4-FFF2-40B4-BE49-F238E27FC236}">
                <a16:creationId xmlns:a16="http://schemas.microsoft.com/office/drawing/2014/main" xmlns="" id="{150F2C89-533E-47B6-90FC-2CB864F01125}"/>
              </a:ext>
            </a:extLst>
          </p:cNvPr>
          <p:cNvSpPr/>
          <p:nvPr/>
        </p:nvSpPr>
        <p:spPr>
          <a:xfrm>
            <a:off x="8085270" y="4877121"/>
            <a:ext cx="2738045" cy="1261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Testre-</a:t>
            </a:r>
          </a:p>
          <a:p>
            <a:pPr algn="ctr"/>
            <a:r>
              <a:rPr lang="hu-HU" sz="2400" dirty="0"/>
              <a:t>szabhatóság</a:t>
            </a:r>
          </a:p>
        </p:txBody>
      </p:sp>
      <p:sp>
        <p:nvSpPr>
          <p:cNvPr id="31" name="Rectangle 19">
            <a:extLst>
              <a:ext uri="{FF2B5EF4-FFF2-40B4-BE49-F238E27FC236}">
                <a16:creationId xmlns:a16="http://schemas.microsoft.com/office/drawing/2014/main" xmlns="" id="{00FBD4BC-5CDB-420E-B933-58B1840DB9F6}"/>
              </a:ext>
            </a:extLst>
          </p:cNvPr>
          <p:cNvSpPr/>
          <p:nvPr/>
        </p:nvSpPr>
        <p:spPr>
          <a:xfrm>
            <a:off x="11955464" y="4957588"/>
            <a:ext cx="2403143" cy="1200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Megbízhatóság</a:t>
            </a:r>
          </a:p>
        </p:txBody>
      </p:sp>
      <p:sp>
        <p:nvSpPr>
          <p:cNvPr id="32" name="Rectangle 20">
            <a:extLst>
              <a:ext uri="{FF2B5EF4-FFF2-40B4-BE49-F238E27FC236}">
                <a16:creationId xmlns:a16="http://schemas.microsoft.com/office/drawing/2014/main" xmlns="" id="{AF23212B-D660-4FE1-9828-36A0FF2E34BA}"/>
              </a:ext>
            </a:extLst>
          </p:cNvPr>
          <p:cNvSpPr/>
          <p:nvPr/>
        </p:nvSpPr>
        <p:spPr>
          <a:xfrm>
            <a:off x="4152591" y="3189401"/>
            <a:ext cx="2720467" cy="1127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Márka, státusz</a:t>
            </a:r>
          </a:p>
        </p:txBody>
      </p:sp>
      <p:sp>
        <p:nvSpPr>
          <p:cNvPr id="33" name="Rectangle 21">
            <a:extLst>
              <a:ext uri="{FF2B5EF4-FFF2-40B4-BE49-F238E27FC236}">
                <a16:creationId xmlns:a16="http://schemas.microsoft.com/office/drawing/2014/main" xmlns="" id="{5957B96D-F1E8-4E84-87E5-7C630FEC7CC4}"/>
              </a:ext>
            </a:extLst>
          </p:cNvPr>
          <p:cNvSpPr/>
          <p:nvPr/>
        </p:nvSpPr>
        <p:spPr>
          <a:xfrm>
            <a:off x="7949222" y="3189826"/>
            <a:ext cx="3081997" cy="1197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Ár</a:t>
            </a:r>
          </a:p>
        </p:txBody>
      </p:sp>
      <p:sp>
        <p:nvSpPr>
          <p:cNvPr id="34" name="Rectangle 22">
            <a:extLst>
              <a:ext uri="{FF2B5EF4-FFF2-40B4-BE49-F238E27FC236}">
                <a16:creationId xmlns:a16="http://schemas.microsoft.com/office/drawing/2014/main" xmlns="" id="{4EA5B0AE-6F1C-45C3-9EC5-2ACBB16D789C}"/>
              </a:ext>
            </a:extLst>
          </p:cNvPr>
          <p:cNvSpPr/>
          <p:nvPr/>
        </p:nvSpPr>
        <p:spPr>
          <a:xfrm>
            <a:off x="11902256" y="3132252"/>
            <a:ext cx="2517872" cy="126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Újdonság</a:t>
            </a:r>
          </a:p>
        </p:txBody>
      </p:sp>
      <p:sp>
        <p:nvSpPr>
          <p:cNvPr id="35" name="Rectangle 23">
            <a:extLst>
              <a:ext uri="{FF2B5EF4-FFF2-40B4-BE49-F238E27FC236}">
                <a16:creationId xmlns:a16="http://schemas.microsoft.com/office/drawing/2014/main" xmlns="" id="{A6B6B381-14AB-4C53-A893-3BA7830D763D}"/>
              </a:ext>
            </a:extLst>
          </p:cNvPr>
          <p:cNvSpPr/>
          <p:nvPr/>
        </p:nvSpPr>
        <p:spPr>
          <a:xfrm>
            <a:off x="577787" y="3090615"/>
            <a:ext cx="2389551" cy="1323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Design</a:t>
            </a:r>
          </a:p>
        </p:txBody>
      </p:sp>
      <p:sp>
        <p:nvSpPr>
          <p:cNvPr id="3" name="Szövegdoboz 2">
            <a:extLst>
              <a:ext uri="{FF2B5EF4-FFF2-40B4-BE49-F238E27FC236}">
                <a16:creationId xmlns:a16="http://schemas.microsoft.com/office/drawing/2014/main" xmlns="" id="{C179C76B-5597-4F3F-AD12-31B68F89792D}"/>
              </a:ext>
            </a:extLst>
          </p:cNvPr>
          <p:cNvSpPr txBox="1"/>
          <p:nvPr/>
        </p:nvSpPr>
        <p:spPr>
          <a:xfrm>
            <a:off x="2449143" y="8766721"/>
            <a:ext cx="11266857" cy="892552"/>
          </a:xfrm>
          <a:prstGeom prst="rect">
            <a:avLst/>
          </a:prstGeom>
          <a:noFill/>
        </p:spPr>
        <p:txBody>
          <a:bodyPr wrap="square" rtlCol="0">
            <a:spAutoFit/>
          </a:bodyPr>
          <a:lstStyle/>
          <a:p>
            <a:pPr algn="ctr"/>
            <a:r>
              <a:rPr lang="hu-HU" sz="2600" b="1" i="1" dirty="0">
                <a:solidFill>
                  <a:schemeClr val="bg1"/>
                </a:solidFill>
              </a:rPr>
              <a:t>Hogyan jelennek meg ezek az értékelemek a Te termékedben, esetleg szolgáltatásodban? </a:t>
            </a:r>
          </a:p>
        </p:txBody>
      </p:sp>
      <p:sp>
        <p:nvSpPr>
          <p:cNvPr id="4" name="Felhő 3">
            <a:extLst>
              <a:ext uri="{FF2B5EF4-FFF2-40B4-BE49-F238E27FC236}">
                <a16:creationId xmlns:a16="http://schemas.microsoft.com/office/drawing/2014/main" xmlns="" id="{71C4C2FC-078A-46C3-B384-C0EEFF858BED}"/>
              </a:ext>
            </a:extLst>
          </p:cNvPr>
          <p:cNvSpPr/>
          <p:nvPr/>
        </p:nvSpPr>
        <p:spPr>
          <a:xfrm>
            <a:off x="14846670" y="5301469"/>
            <a:ext cx="3230880" cy="2331765"/>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2400" dirty="0"/>
              <a:t>Milyen jó a értékajánlat? </a:t>
            </a:r>
          </a:p>
        </p:txBody>
      </p:sp>
    </p:spTree>
    <p:extLst>
      <p:ext uri="{BB962C8B-B14F-4D97-AF65-F5344CB8AC3E}">
        <p14:creationId xmlns:p14="http://schemas.microsoft.com/office/powerpoint/2010/main" val="41420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p:nvPr/>
        </p:nvSpPr>
        <p:spPr>
          <a:xfrm>
            <a:off x="12477000" y="1028700"/>
            <a:ext cx="6175733" cy="8229600"/>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9" name="Google Shape;179;p6"/>
          <p:cNvCxnSpPr/>
          <p:nvPr/>
        </p:nvCxnSpPr>
        <p:spPr>
          <a:xfrm rot="5400000">
            <a:off x="9372041" y="3113164"/>
            <a:ext cx="571508" cy="0"/>
          </a:xfrm>
          <a:prstGeom prst="straightConnector1">
            <a:avLst/>
          </a:prstGeom>
          <a:noFill/>
          <a:ln w="76200" cap="rnd" cmpd="sng">
            <a:solidFill>
              <a:srgbClr val="FFFFFF"/>
            </a:solidFill>
            <a:prstDash val="solid"/>
            <a:round/>
            <a:headEnd type="none" w="sm" len="sm"/>
            <a:tailEnd type="stealth" w="med" len="med"/>
          </a:ln>
        </p:spPr>
      </p:cxnSp>
      <p:sp>
        <p:nvSpPr>
          <p:cNvPr id="180" name="Google Shape;180;p6"/>
          <p:cNvSpPr/>
          <p:nvPr/>
        </p:nvSpPr>
        <p:spPr>
          <a:xfrm>
            <a:off x="14685843" y="163671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81" name="Google Shape;181;p6"/>
          <p:cNvSpPr/>
          <p:nvPr/>
        </p:nvSpPr>
        <p:spPr>
          <a:xfrm>
            <a:off x="16615624" y="845094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grpSp>
        <p:nvGrpSpPr>
          <p:cNvPr id="14" name="Group 24">
            <a:extLst>
              <a:ext uri="{FF2B5EF4-FFF2-40B4-BE49-F238E27FC236}">
                <a16:creationId xmlns:a16="http://schemas.microsoft.com/office/drawing/2014/main" xmlns="" id="{EFD048F4-0FC9-4BE5-B74B-77E19172EB6F}"/>
              </a:ext>
            </a:extLst>
          </p:cNvPr>
          <p:cNvGrpSpPr/>
          <p:nvPr/>
        </p:nvGrpSpPr>
        <p:grpSpPr>
          <a:xfrm>
            <a:off x="1619611" y="2409657"/>
            <a:ext cx="14766451" cy="7252320"/>
            <a:chOff x="932360" y="3210610"/>
            <a:chExt cx="7128792" cy="3508703"/>
          </a:xfrm>
        </p:grpSpPr>
        <p:pic>
          <p:nvPicPr>
            <p:cNvPr id="15" name="Picture 25">
              <a:extLst>
                <a:ext uri="{FF2B5EF4-FFF2-40B4-BE49-F238E27FC236}">
                  <a16:creationId xmlns:a16="http://schemas.microsoft.com/office/drawing/2014/main" xmlns="" id="{97C7C2FB-5DC4-458E-B865-9CE31F988F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360" y="3210610"/>
              <a:ext cx="7128792" cy="3508703"/>
            </a:xfrm>
            <a:prstGeom prst="rect">
              <a:avLst/>
            </a:prstGeom>
          </p:spPr>
        </p:pic>
        <p:sp>
          <p:nvSpPr>
            <p:cNvPr id="16" name="Rectangle 26">
              <a:extLst>
                <a:ext uri="{FF2B5EF4-FFF2-40B4-BE49-F238E27FC236}">
                  <a16:creationId xmlns:a16="http://schemas.microsoft.com/office/drawing/2014/main" xmlns="" id="{17AD48AA-05D1-4709-BD2F-AAF4DD32A442}"/>
                </a:ext>
              </a:extLst>
            </p:cNvPr>
            <p:cNvSpPr/>
            <p:nvPr/>
          </p:nvSpPr>
          <p:spPr>
            <a:xfrm>
              <a:off x="2077578" y="3564607"/>
              <a:ext cx="1887441" cy="46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solidFill>
                    <a:prstClr val="white"/>
                  </a:solidFill>
                </a:rPr>
                <a:t>Nyereséget, hasznot, előnyt adó</a:t>
              </a:r>
            </a:p>
          </p:txBody>
        </p:sp>
        <p:sp>
          <p:nvSpPr>
            <p:cNvPr id="17" name="Rectangle 27">
              <a:extLst>
                <a:ext uri="{FF2B5EF4-FFF2-40B4-BE49-F238E27FC236}">
                  <a16:creationId xmlns:a16="http://schemas.microsoft.com/office/drawing/2014/main" xmlns="" id="{FDACEF21-DB58-40C3-8BB4-233F0B36627D}"/>
                </a:ext>
              </a:extLst>
            </p:cNvPr>
            <p:cNvSpPr/>
            <p:nvPr/>
          </p:nvSpPr>
          <p:spPr>
            <a:xfrm>
              <a:off x="1043144" y="4438598"/>
              <a:ext cx="1152592" cy="46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solidFill>
                    <a:prstClr val="white"/>
                  </a:solidFill>
                </a:rPr>
                <a:t>Termékek/szolgáltatások</a:t>
              </a:r>
            </a:p>
          </p:txBody>
        </p:sp>
        <p:sp>
          <p:nvSpPr>
            <p:cNvPr id="18" name="Rectangle 28">
              <a:extLst>
                <a:ext uri="{FF2B5EF4-FFF2-40B4-BE49-F238E27FC236}">
                  <a16:creationId xmlns:a16="http://schemas.microsoft.com/office/drawing/2014/main" xmlns="" id="{A71899F2-0340-4204-B5D9-3C5742AB1741}"/>
                </a:ext>
              </a:extLst>
            </p:cNvPr>
            <p:cNvSpPr/>
            <p:nvPr/>
          </p:nvSpPr>
          <p:spPr>
            <a:xfrm>
              <a:off x="2479766" y="5350111"/>
              <a:ext cx="1696449" cy="351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solidFill>
                    <a:prstClr val="white"/>
                  </a:solidFill>
                </a:rPr>
                <a:t>Fájdalomcsillapító</a:t>
              </a:r>
            </a:p>
          </p:txBody>
        </p:sp>
        <p:sp>
          <p:nvSpPr>
            <p:cNvPr id="19" name="Rectangle 29">
              <a:extLst>
                <a:ext uri="{FF2B5EF4-FFF2-40B4-BE49-F238E27FC236}">
                  <a16:creationId xmlns:a16="http://schemas.microsoft.com/office/drawing/2014/main" xmlns="" id="{ABF77A5E-1717-4278-88E7-AF7CF93EE69B}"/>
                </a:ext>
              </a:extLst>
            </p:cNvPr>
            <p:cNvSpPr/>
            <p:nvPr/>
          </p:nvSpPr>
          <p:spPr>
            <a:xfrm>
              <a:off x="6743823" y="4567600"/>
              <a:ext cx="1169662" cy="325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solidFill>
                    <a:prstClr val="white"/>
                  </a:solidFill>
                </a:rPr>
                <a:t>Feladatok</a:t>
              </a:r>
            </a:p>
          </p:txBody>
        </p:sp>
        <p:sp>
          <p:nvSpPr>
            <p:cNvPr id="20" name="Rectangle 30">
              <a:extLst>
                <a:ext uri="{FF2B5EF4-FFF2-40B4-BE49-F238E27FC236}">
                  <a16:creationId xmlns:a16="http://schemas.microsoft.com/office/drawing/2014/main" xmlns="" id="{0D673938-3710-4253-9E7D-0812C6531FCC}"/>
                </a:ext>
              </a:extLst>
            </p:cNvPr>
            <p:cNvSpPr/>
            <p:nvPr/>
          </p:nvSpPr>
          <p:spPr>
            <a:xfrm>
              <a:off x="5006741" y="5463226"/>
              <a:ext cx="1653492" cy="234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solidFill>
                    <a:prstClr val="white"/>
                  </a:solidFill>
                </a:rPr>
                <a:t>Fájdalmak, félelmek</a:t>
              </a:r>
            </a:p>
          </p:txBody>
        </p:sp>
        <p:sp>
          <p:nvSpPr>
            <p:cNvPr id="21" name="Rectangle 31">
              <a:extLst>
                <a:ext uri="{FF2B5EF4-FFF2-40B4-BE49-F238E27FC236}">
                  <a16:creationId xmlns:a16="http://schemas.microsoft.com/office/drawing/2014/main" xmlns="" id="{E1763CA7-32E6-47CD-9CF5-EE45769CC69A}"/>
                </a:ext>
              </a:extLst>
            </p:cNvPr>
            <p:cNvSpPr/>
            <p:nvPr/>
          </p:nvSpPr>
          <p:spPr>
            <a:xfrm>
              <a:off x="5289471" y="3846870"/>
              <a:ext cx="1776876" cy="195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solidFill>
                    <a:prstClr val="white"/>
                  </a:solidFill>
                </a:rPr>
                <a:t>Vágyak - nyereségek</a:t>
              </a:r>
            </a:p>
          </p:txBody>
        </p:sp>
      </p:grpSp>
      <p:sp>
        <p:nvSpPr>
          <p:cNvPr id="2" name="Szövegdoboz 1">
            <a:extLst>
              <a:ext uri="{FF2B5EF4-FFF2-40B4-BE49-F238E27FC236}">
                <a16:creationId xmlns:a16="http://schemas.microsoft.com/office/drawing/2014/main" xmlns="" id="{A9476273-604E-4E8D-AEF0-2B05691F0E7F}"/>
              </a:ext>
            </a:extLst>
          </p:cNvPr>
          <p:cNvSpPr txBox="1"/>
          <p:nvPr/>
        </p:nvSpPr>
        <p:spPr>
          <a:xfrm>
            <a:off x="746760" y="381000"/>
            <a:ext cx="10957560" cy="1200329"/>
          </a:xfrm>
          <a:prstGeom prst="rect">
            <a:avLst/>
          </a:prstGeom>
          <a:noFill/>
        </p:spPr>
        <p:txBody>
          <a:bodyPr wrap="square" rtlCol="0">
            <a:spAutoFit/>
          </a:bodyPr>
          <a:lstStyle/>
          <a:p>
            <a:pPr algn="ctr"/>
            <a:r>
              <a:rPr lang="hu-HU" sz="3600" b="1" dirty="0">
                <a:solidFill>
                  <a:schemeClr val="accent3">
                    <a:lumMod val="50000"/>
                  </a:schemeClr>
                </a:solidFill>
              </a:rPr>
              <a:t>2. Értékajánlat: az értékajánlat vászon, mint tervezőeszköz (alapja: empátiatérkép)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1028700" y="8436954"/>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8124372" y="949240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274320" y="3001962"/>
            <a:ext cx="4959768" cy="1754326"/>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i="0" u="none" strike="noStrike" cap="none" dirty="0">
                <a:solidFill>
                  <a:srgbClr val="141414"/>
                </a:solidFill>
                <a:latin typeface="Nunito Sans Black"/>
                <a:ea typeface="Nunito Sans Black"/>
                <a:cs typeface="Nunito Sans Black"/>
                <a:sym typeface="Nunito Sans Black"/>
              </a:rPr>
              <a:t>2. Értékajánlat</a:t>
            </a:r>
            <a:endParaRPr sz="6000" dirty="0"/>
          </a:p>
        </p:txBody>
      </p:sp>
      <p:sp>
        <p:nvSpPr>
          <p:cNvPr id="162" name="Google Shape;162;p5"/>
          <p:cNvSpPr txBox="1"/>
          <p:nvPr/>
        </p:nvSpPr>
        <p:spPr>
          <a:xfrm>
            <a:off x="412859" y="5017727"/>
            <a:ext cx="6957060" cy="2222147"/>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r>
              <a:rPr lang="hu-HU" sz="3600" b="1" dirty="0">
                <a:solidFill>
                  <a:srgbClr val="487307"/>
                </a:solidFill>
                <a:latin typeface="Nunito Sans"/>
                <a:sym typeface="Nunito Sans"/>
              </a:rPr>
              <a:t>Helyettesítő termékek</a:t>
            </a:r>
          </a:p>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algn="just">
              <a:lnSpc>
                <a:spcPct val="94972"/>
              </a:lnSpc>
            </a:pPr>
            <a:r>
              <a:rPr lang="hu-HU" sz="2200" dirty="0"/>
              <a:t>Azok a termékek, amiket az én termékem/szolgáltatásom helyett vásárolnak a potenciális ügyfeleim, abban az esetben, ha…..</a:t>
            </a:r>
            <a:endParaRPr lang="hu-HU" sz="2200" b="1" dirty="0"/>
          </a:p>
          <a:p>
            <a:pPr marL="0" marR="0" lvl="0" indent="0" algn="l" rtl="0">
              <a:lnSpc>
                <a:spcPct val="94972"/>
              </a:lnSpc>
              <a:spcBef>
                <a:spcPts val="0"/>
              </a:spcBef>
              <a:spcAft>
                <a:spcPts val="0"/>
              </a:spcAft>
              <a:buNone/>
            </a:pPr>
            <a:endParaRPr dirty="0"/>
          </a:p>
        </p:txBody>
      </p:sp>
      <p:sp>
        <p:nvSpPr>
          <p:cNvPr id="4" name="Szövegdoboz 3">
            <a:extLst>
              <a:ext uri="{FF2B5EF4-FFF2-40B4-BE49-F238E27FC236}">
                <a16:creationId xmlns:a16="http://schemas.microsoft.com/office/drawing/2014/main" xmlns="" id="{BBEBEA13-F363-4143-9C55-3806B5AED2DD}"/>
              </a:ext>
            </a:extLst>
          </p:cNvPr>
          <p:cNvSpPr txBox="1"/>
          <p:nvPr/>
        </p:nvSpPr>
        <p:spPr>
          <a:xfrm>
            <a:off x="4875907" y="9492408"/>
            <a:ext cx="3523908" cy="307777"/>
          </a:xfrm>
          <a:prstGeom prst="rect">
            <a:avLst/>
          </a:prstGeom>
          <a:noFill/>
        </p:spPr>
        <p:txBody>
          <a:bodyPr wrap="square" rtlCol="0">
            <a:spAutoFit/>
          </a:bodyPr>
          <a:lstStyle/>
          <a:p>
            <a:r>
              <a:rPr lang="hu-HU" dirty="0"/>
              <a:t>Forrás: meglepkek.hu</a:t>
            </a:r>
          </a:p>
        </p:txBody>
      </p:sp>
      <p:pic>
        <p:nvPicPr>
          <p:cNvPr id="5" name="Kép 4">
            <a:extLst>
              <a:ext uri="{FF2B5EF4-FFF2-40B4-BE49-F238E27FC236}">
                <a16:creationId xmlns:a16="http://schemas.microsoft.com/office/drawing/2014/main" xmlns="" id="{7F9D555A-7D04-4051-B1D6-0C804FA624C0}"/>
              </a:ext>
            </a:extLst>
          </p:cNvPr>
          <p:cNvPicPr>
            <a:picLocks noChangeAspect="1"/>
          </p:cNvPicPr>
          <p:nvPr/>
        </p:nvPicPr>
        <p:blipFill>
          <a:blip r:embed="rId5"/>
          <a:stretch>
            <a:fillRect/>
          </a:stretch>
        </p:blipFill>
        <p:spPr>
          <a:xfrm>
            <a:off x="8124372" y="609383"/>
            <a:ext cx="7405188" cy="4146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Kép 7">
            <a:extLst>
              <a:ext uri="{FF2B5EF4-FFF2-40B4-BE49-F238E27FC236}">
                <a16:creationId xmlns:a16="http://schemas.microsoft.com/office/drawing/2014/main" xmlns="" id="{E830AFAF-A0B6-462F-9A1F-94C6B30C88B4}"/>
              </a:ext>
            </a:extLst>
          </p:cNvPr>
          <p:cNvPicPr>
            <a:picLocks noChangeAspect="1"/>
          </p:cNvPicPr>
          <p:nvPr/>
        </p:nvPicPr>
        <p:blipFill>
          <a:blip r:embed="rId6"/>
          <a:stretch>
            <a:fillRect/>
          </a:stretch>
        </p:blipFill>
        <p:spPr>
          <a:xfrm>
            <a:off x="9736522" y="5143500"/>
            <a:ext cx="6232071" cy="3489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églalap: szamárfül 9">
            <a:extLst>
              <a:ext uri="{FF2B5EF4-FFF2-40B4-BE49-F238E27FC236}">
                <a16:creationId xmlns:a16="http://schemas.microsoft.com/office/drawing/2014/main" xmlns="" id="{462FC51E-E47A-4EF0-9EF4-F1EB633722BC}"/>
              </a:ext>
            </a:extLst>
          </p:cNvPr>
          <p:cNvSpPr/>
          <p:nvPr/>
        </p:nvSpPr>
        <p:spPr>
          <a:xfrm>
            <a:off x="15133320" y="3581400"/>
            <a:ext cx="2741821" cy="2736988"/>
          </a:xfrm>
          <a:prstGeom prst="folded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sz="2400" dirty="0"/>
          </a:p>
          <a:p>
            <a:pPr algn="ctr"/>
            <a:r>
              <a:rPr lang="hu-HU" sz="2400" dirty="0"/>
              <a:t>Mi a helyettesítő termék egy sajtkészítő workshop esetében? </a:t>
            </a:r>
          </a:p>
        </p:txBody>
      </p:sp>
    </p:spTree>
    <p:extLst>
      <p:ext uri="{BB962C8B-B14F-4D97-AF65-F5344CB8AC3E}">
        <p14:creationId xmlns:p14="http://schemas.microsoft.com/office/powerpoint/2010/main" val="2434134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40" b="-5449"/>
            </a:stretch>
          </a:blipFill>
          <a:ln>
            <a:noFill/>
          </a:ln>
        </p:spPr>
      </p:sp>
      <p:sp>
        <p:nvSpPr>
          <p:cNvPr id="190" name="Google Shape;190;p7"/>
          <p:cNvSpPr/>
          <p:nvPr/>
        </p:nvSpPr>
        <p:spPr>
          <a:xfrm>
            <a:off x="0" y="4863318"/>
            <a:ext cx="18288000" cy="5423682"/>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21" b="-10605"/>
            </a:stretch>
          </a:blipFill>
          <a:ln>
            <a:noFill/>
          </a:ln>
        </p:spPr>
      </p:sp>
      <p:sp>
        <p:nvSpPr>
          <p:cNvPr id="191" name="Google Shape;191;p7"/>
          <p:cNvSpPr/>
          <p:nvPr/>
        </p:nvSpPr>
        <p:spPr>
          <a:xfrm>
            <a:off x="3719346" y="-71824"/>
            <a:ext cx="10773894" cy="14408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HU" sz="3400" dirty="0">
                <a:solidFill>
                  <a:schemeClr val="bg1"/>
                </a:solidFill>
              </a:rPr>
              <a:t>3. Ügyfélkapcsolatok: definíció és skálázás </a:t>
            </a:r>
            <a:endParaRPr sz="3400" dirty="0">
              <a:solidFill>
                <a:schemeClr val="bg1"/>
              </a:solidFill>
            </a:endParaRPr>
          </a:p>
        </p:txBody>
      </p:sp>
      <p:sp>
        <p:nvSpPr>
          <p:cNvPr id="192" name="Google Shape;192;p7"/>
          <p:cNvSpPr/>
          <p:nvPr/>
        </p:nvSpPr>
        <p:spPr>
          <a:xfrm>
            <a:off x="95250" y="28588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193" name="Google Shape;193;p7"/>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6">
              <a:alphaModFix/>
            </a:blip>
            <a:stretch>
              <a:fillRect/>
            </a:stretch>
          </a:blipFill>
          <a:ln>
            <a:noFill/>
          </a:ln>
        </p:spPr>
      </p:sp>
      <p:sp>
        <p:nvSpPr>
          <p:cNvPr id="2" name="Szövegdoboz 1">
            <a:extLst>
              <a:ext uri="{FF2B5EF4-FFF2-40B4-BE49-F238E27FC236}">
                <a16:creationId xmlns:a16="http://schemas.microsoft.com/office/drawing/2014/main" xmlns="" id="{B9C8C5D0-EBE7-4B98-B23B-C9B1A0E2BC95}"/>
              </a:ext>
            </a:extLst>
          </p:cNvPr>
          <p:cNvSpPr txBox="1"/>
          <p:nvPr/>
        </p:nvSpPr>
        <p:spPr>
          <a:xfrm>
            <a:off x="156210" y="1440852"/>
            <a:ext cx="13472160" cy="72847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hu-HU" dirty="0"/>
          </a:p>
        </p:txBody>
      </p:sp>
      <p:sp>
        <p:nvSpPr>
          <p:cNvPr id="12" name="Content Placeholder 5">
            <a:extLst>
              <a:ext uri="{FF2B5EF4-FFF2-40B4-BE49-F238E27FC236}">
                <a16:creationId xmlns:a16="http://schemas.microsoft.com/office/drawing/2014/main" xmlns="" id="{4BA8B77D-0E20-448B-A270-4CDA7CA2DAAE}"/>
              </a:ext>
            </a:extLst>
          </p:cNvPr>
          <p:cNvSpPr txBox="1">
            <a:spLocks/>
          </p:cNvSpPr>
          <p:nvPr/>
        </p:nvSpPr>
        <p:spPr>
          <a:xfrm>
            <a:off x="395536" y="1645920"/>
            <a:ext cx="12710864" cy="6096000"/>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hu-HU" sz="3800" b="1" dirty="0">
              <a:solidFill>
                <a:schemeClr val="accent3">
                  <a:lumMod val="50000"/>
                </a:schemeClr>
              </a:solidFill>
            </a:endParaRPr>
          </a:p>
          <a:p>
            <a:pPr algn="ctr"/>
            <a:r>
              <a:rPr lang="hu-HU" sz="3800" b="1" dirty="0">
                <a:solidFill>
                  <a:schemeClr val="accent3">
                    <a:lumMod val="50000"/>
                  </a:schemeClr>
                </a:solidFill>
              </a:rPr>
              <a:t>Ügyfélkapcsolatok</a:t>
            </a:r>
            <a:r>
              <a:rPr lang="hu-HU" sz="3800" dirty="0">
                <a:solidFill>
                  <a:schemeClr val="accent3">
                    <a:lumMod val="50000"/>
                  </a:schemeClr>
                </a:solidFill>
              </a:rPr>
              <a:t>: a vállalkozás és az ügyfélcsoportok közötti különféle kapcsolatok összessége, melyek kihatnak a fogyasztói élményre.</a:t>
            </a:r>
          </a:p>
          <a:p>
            <a:pPr algn="ctr"/>
            <a:endParaRPr lang="hu-HU" dirty="0"/>
          </a:p>
          <a:p>
            <a:pPr algn="ctr"/>
            <a:endParaRPr lang="hu-HU" dirty="0"/>
          </a:p>
          <a:p>
            <a:pPr algn="ctr"/>
            <a:endParaRPr lang="hu-HU" dirty="0"/>
          </a:p>
          <a:p>
            <a:pPr algn="ctr"/>
            <a:endParaRPr lang="hu-HU" dirty="0"/>
          </a:p>
          <a:p>
            <a:pPr algn="ctr"/>
            <a:endParaRPr lang="hu-HU" dirty="0"/>
          </a:p>
          <a:p>
            <a:pPr algn="ctr"/>
            <a:endParaRPr lang="hu-HU" dirty="0"/>
          </a:p>
          <a:p>
            <a:pPr algn="ctr"/>
            <a:endParaRPr lang="hu-HU" dirty="0"/>
          </a:p>
          <a:p>
            <a:pPr algn="ctr"/>
            <a:endParaRPr lang="hu-HU" dirty="0"/>
          </a:p>
          <a:p>
            <a:pPr algn="ctr"/>
            <a:endParaRPr lang="hu-HU" dirty="0"/>
          </a:p>
          <a:p>
            <a:pPr algn="ctr"/>
            <a:endParaRPr lang="hu-HU" dirty="0">
              <a:solidFill>
                <a:schemeClr val="accent3">
                  <a:lumMod val="50000"/>
                </a:schemeClr>
              </a:solidFill>
            </a:endParaRPr>
          </a:p>
          <a:p>
            <a:pPr algn="ctr"/>
            <a:r>
              <a:rPr lang="hu-HU" sz="2400" b="1" dirty="0">
                <a:solidFill>
                  <a:schemeClr val="accent3">
                    <a:lumMod val="50000"/>
                  </a:schemeClr>
                </a:solidFill>
              </a:rPr>
              <a:t>Ügyfélkapcsolatok kialakításának fő motívumai:</a:t>
            </a:r>
          </a:p>
          <a:p>
            <a:pPr algn="ctr"/>
            <a:endParaRPr lang="hu-HU" sz="2400" b="1" dirty="0">
              <a:solidFill>
                <a:schemeClr val="accent3">
                  <a:lumMod val="50000"/>
                </a:schemeClr>
              </a:solidFill>
            </a:endParaRPr>
          </a:p>
          <a:p>
            <a:pPr marL="285750" lvl="1" indent="-285750" algn="ctr">
              <a:buFont typeface="Arial" panose="020B0604020202020204" pitchFamily="34" charset="0"/>
              <a:buChar char="•"/>
            </a:pPr>
            <a:r>
              <a:rPr lang="hu-HU" sz="2400" dirty="0">
                <a:solidFill>
                  <a:schemeClr val="accent3">
                    <a:lumMod val="50000"/>
                  </a:schemeClr>
                </a:solidFill>
              </a:rPr>
              <a:t>Új ügyfelek szerzése</a:t>
            </a:r>
          </a:p>
          <a:p>
            <a:pPr marL="285750" lvl="1" indent="-285750" algn="ctr">
              <a:buFont typeface="Arial" panose="020B0604020202020204" pitchFamily="34" charset="0"/>
              <a:buChar char="•"/>
            </a:pPr>
            <a:r>
              <a:rPr lang="hu-HU" sz="2400" dirty="0">
                <a:solidFill>
                  <a:schemeClr val="accent3">
                    <a:lumMod val="50000"/>
                  </a:schemeClr>
                </a:solidFill>
              </a:rPr>
              <a:t>Ügyfelek megtartása</a:t>
            </a:r>
          </a:p>
          <a:p>
            <a:pPr marL="285750" lvl="1" indent="-285750" algn="ctr">
              <a:buFont typeface="Arial" panose="020B0604020202020204" pitchFamily="34" charset="0"/>
              <a:buChar char="•"/>
            </a:pPr>
            <a:r>
              <a:rPr lang="hu-HU" sz="2400" dirty="0">
                <a:solidFill>
                  <a:schemeClr val="accent3">
                    <a:lumMod val="50000"/>
                  </a:schemeClr>
                </a:solidFill>
              </a:rPr>
              <a:t>Eladások növelése</a:t>
            </a:r>
          </a:p>
          <a:p>
            <a:endParaRPr lang="hu-HU" dirty="0"/>
          </a:p>
          <a:p>
            <a:endParaRPr lang="hu-HU" dirty="0"/>
          </a:p>
          <a:p>
            <a:endParaRPr lang="hu-HU" dirty="0"/>
          </a:p>
        </p:txBody>
      </p:sp>
      <p:pic>
        <p:nvPicPr>
          <p:cNvPr id="13" name="Picture 4" descr="KÃ©ptalÃ¡lat a kÃ¶vetkezÅre: âspektrumâ">
            <a:extLst>
              <a:ext uri="{FF2B5EF4-FFF2-40B4-BE49-F238E27FC236}">
                <a16:creationId xmlns:a16="http://schemas.microsoft.com/office/drawing/2014/main" xmlns="" id="{A6236A13-B5B4-4509-9CA2-69467010C36E}"/>
              </a:ext>
            </a:extLst>
          </p:cNvPr>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t="50000" b="31119"/>
          <a:stretch/>
        </p:blipFill>
        <p:spPr bwMode="auto">
          <a:xfrm>
            <a:off x="2968581" y="3901578"/>
            <a:ext cx="8628187" cy="725520"/>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xmlns="" id="{18C05F7A-8FE4-47EC-894D-2F26962F9EBD}"/>
              </a:ext>
            </a:extLst>
          </p:cNvPr>
          <p:cNvSpPr txBox="1"/>
          <p:nvPr/>
        </p:nvSpPr>
        <p:spPr>
          <a:xfrm>
            <a:off x="2850314" y="4846320"/>
            <a:ext cx="1738064" cy="307777"/>
          </a:xfrm>
          <a:prstGeom prst="rect">
            <a:avLst/>
          </a:prstGeom>
          <a:noFill/>
        </p:spPr>
        <p:txBody>
          <a:bodyPr wrap="square" rtlCol="0">
            <a:spAutoFit/>
          </a:bodyPr>
          <a:lstStyle/>
          <a:p>
            <a:r>
              <a:rPr lang="hu-HU" dirty="0"/>
              <a:t>Személyes </a:t>
            </a:r>
          </a:p>
        </p:txBody>
      </p:sp>
      <p:sp>
        <p:nvSpPr>
          <p:cNvPr id="15" name="Szövegdoboz 14">
            <a:extLst>
              <a:ext uri="{FF2B5EF4-FFF2-40B4-BE49-F238E27FC236}">
                <a16:creationId xmlns:a16="http://schemas.microsoft.com/office/drawing/2014/main" xmlns="" id="{D39E7FAF-6253-476A-9C0B-3643A929C60C}"/>
              </a:ext>
            </a:extLst>
          </p:cNvPr>
          <p:cNvSpPr txBox="1"/>
          <p:nvPr/>
        </p:nvSpPr>
        <p:spPr>
          <a:xfrm>
            <a:off x="10485554" y="4863318"/>
            <a:ext cx="1738064" cy="307777"/>
          </a:xfrm>
          <a:prstGeom prst="rect">
            <a:avLst/>
          </a:prstGeom>
          <a:noFill/>
        </p:spPr>
        <p:txBody>
          <a:bodyPr wrap="square" rtlCol="0">
            <a:spAutoFit/>
          </a:bodyPr>
          <a:lstStyle/>
          <a:p>
            <a:r>
              <a:rPr lang="hu-HU" dirty="0"/>
              <a:t>Automatizált </a:t>
            </a:r>
          </a:p>
        </p:txBody>
      </p:sp>
      <p:sp>
        <p:nvSpPr>
          <p:cNvPr id="4" name="Folyamatábra: Soros elérésű tárolás 3">
            <a:extLst>
              <a:ext uri="{FF2B5EF4-FFF2-40B4-BE49-F238E27FC236}">
                <a16:creationId xmlns:a16="http://schemas.microsoft.com/office/drawing/2014/main" xmlns="" id="{33DBD183-AAAF-43F0-A1F9-7DDCD4ABAFBF}"/>
              </a:ext>
            </a:extLst>
          </p:cNvPr>
          <p:cNvSpPr/>
          <p:nvPr/>
        </p:nvSpPr>
        <p:spPr>
          <a:xfrm>
            <a:off x="1082040" y="6492240"/>
            <a:ext cx="2637306" cy="1629148"/>
          </a:xfrm>
          <a:prstGeom prst="flowChartMagneticTap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00" b="1" dirty="0"/>
              <a:t>Megszerzés </a:t>
            </a:r>
            <a:r>
              <a:rPr lang="hu-HU" sz="1800" b="1" dirty="0" err="1"/>
              <a:t>vs</a:t>
            </a:r>
            <a:r>
              <a:rPr lang="hu-HU" sz="1800" b="1" dirty="0"/>
              <a:t>. Megtartás: feladatok és költségek?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1028700" y="8436954"/>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8124372" y="949240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5533700" y="292756"/>
            <a:ext cx="9477699" cy="87716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dirty="0">
                <a:solidFill>
                  <a:srgbClr val="141414"/>
                </a:solidFill>
                <a:latin typeface="Nunito Sans Black"/>
                <a:ea typeface="Nunito Sans Black"/>
                <a:cs typeface="Nunito Sans Black"/>
                <a:sym typeface="Nunito Sans Black"/>
              </a:rPr>
              <a:t>3</a:t>
            </a:r>
            <a:r>
              <a:rPr lang="hu-HU" sz="6000" b="1" i="0" u="none" strike="noStrike" cap="none" dirty="0">
                <a:solidFill>
                  <a:srgbClr val="141414"/>
                </a:solidFill>
                <a:latin typeface="Nunito Sans Black"/>
                <a:ea typeface="Nunito Sans Black"/>
                <a:cs typeface="Nunito Sans Black"/>
                <a:sym typeface="Nunito Sans Black"/>
              </a:rPr>
              <a:t>. Ügyfélkapcsolatok</a:t>
            </a:r>
            <a:endParaRPr sz="6000" dirty="0"/>
          </a:p>
        </p:txBody>
      </p:sp>
      <p:sp>
        <p:nvSpPr>
          <p:cNvPr id="162" name="Google Shape;162;p5"/>
          <p:cNvSpPr txBox="1"/>
          <p:nvPr/>
        </p:nvSpPr>
        <p:spPr>
          <a:xfrm>
            <a:off x="6346061" y="1324229"/>
            <a:ext cx="6957060" cy="1052596"/>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r>
              <a:rPr lang="hu-HU" sz="3600" b="1" dirty="0">
                <a:solidFill>
                  <a:srgbClr val="487307"/>
                </a:solidFill>
                <a:latin typeface="Nunito Sans"/>
                <a:sym typeface="Nunito Sans"/>
              </a:rPr>
              <a:t>Az ügyfélkapcsolatok típusai</a:t>
            </a:r>
          </a:p>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p:txBody>
      </p:sp>
      <p:graphicFrame>
        <p:nvGraphicFramePr>
          <p:cNvPr id="12" name="Table 3">
            <a:extLst>
              <a:ext uri="{FF2B5EF4-FFF2-40B4-BE49-F238E27FC236}">
                <a16:creationId xmlns:a16="http://schemas.microsoft.com/office/drawing/2014/main" xmlns="" id="{095C4F41-CD5B-4B3E-95C8-B51B42CF5B4E}"/>
              </a:ext>
            </a:extLst>
          </p:cNvPr>
          <p:cNvGraphicFramePr>
            <a:graphicFrameLocks noGrp="1"/>
          </p:cNvGraphicFramePr>
          <p:nvPr>
            <p:extLst>
              <p:ext uri="{D42A27DB-BD31-4B8C-83A1-F6EECF244321}">
                <p14:modId xmlns:p14="http://schemas.microsoft.com/office/powerpoint/2010/main" val="2246430478"/>
              </p:ext>
            </p:extLst>
          </p:nvPr>
        </p:nvGraphicFramePr>
        <p:xfrm>
          <a:off x="1028700" y="2935872"/>
          <a:ext cx="16230600" cy="5026860"/>
        </p:xfrm>
        <a:graphic>
          <a:graphicData uri="http://schemas.openxmlformats.org/drawingml/2006/table">
            <a:tbl>
              <a:tblPr firstRow="1" bandRow="1">
                <a:tableStyleId>{93296810-A885-4BE3-A3E7-6D5BEEA58F35}</a:tableStyleId>
              </a:tblPr>
              <a:tblGrid>
                <a:gridCol w="2705100">
                  <a:extLst>
                    <a:ext uri="{9D8B030D-6E8A-4147-A177-3AD203B41FA5}">
                      <a16:colId xmlns:a16="http://schemas.microsoft.com/office/drawing/2014/main" xmlns="" val="20000"/>
                    </a:ext>
                  </a:extLst>
                </a:gridCol>
                <a:gridCol w="2705100">
                  <a:extLst>
                    <a:ext uri="{9D8B030D-6E8A-4147-A177-3AD203B41FA5}">
                      <a16:colId xmlns:a16="http://schemas.microsoft.com/office/drawing/2014/main" xmlns="" val="20001"/>
                    </a:ext>
                  </a:extLst>
                </a:gridCol>
                <a:gridCol w="2300191">
                  <a:extLst>
                    <a:ext uri="{9D8B030D-6E8A-4147-A177-3AD203B41FA5}">
                      <a16:colId xmlns:a16="http://schemas.microsoft.com/office/drawing/2014/main" xmlns="" val="20002"/>
                    </a:ext>
                  </a:extLst>
                </a:gridCol>
                <a:gridCol w="3110008">
                  <a:extLst>
                    <a:ext uri="{9D8B030D-6E8A-4147-A177-3AD203B41FA5}">
                      <a16:colId xmlns:a16="http://schemas.microsoft.com/office/drawing/2014/main" xmlns="" val="20003"/>
                    </a:ext>
                  </a:extLst>
                </a:gridCol>
                <a:gridCol w="2300793">
                  <a:extLst>
                    <a:ext uri="{9D8B030D-6E8A-4147-A177-3AD203B41FA5}">
                      <a16:colId xmlns:a16="http://schemas.microsoft.com/office/drawing/2014/main" xmlns="" val="20004"/>
                    </a:ext>
                  </a:extLst>
                </a:gridCol>
                <a:gridCol w="3109408">
                  <a:extLst>
                    <a:ext uri="{9D8B030D-6E8A-4147-A177-3AD203B41FA5}">
                      <a16:colId xmlns:a16="http://schemas.microsoft.com/office/drawing/2014/main" xmlns="" val="20005"/>
                    </a:ext>
                  </a:extLst>
                </a:gridCol>
              </a:tblGrid>
              <a:tr h="702490">
                <a:tc>
                  <a:txBody>
                    <a:bodyPr/>
                    <a:lstStyle/>
                    <a:p>
                      <a:pPr algn="ctr"/>
                      <a:r>
                        <a:rPr lang="hu-HU" sz="1800" dirty="0"/>
                        <a:t>Személyes</a:t>
                      </a:r>
                    </a:p>
                  </a:txBody>
                  <a:tcPr marT="34290" marB="34290" anchor="ctr"/>
                </a:tc>
                <a:tc>
                  <a:txBody>
                    <a:bodyPr/>
                    <a:lstStyle/>
                    <a:p>
                      <a:pPr algn="ctr"/>
                      <a:r>
                        <a:rPr lang="hu-HU" sz="1800" dirty="0"/>
                        <a:t>Kiemelt ügyfélkapcsolati támogatás</a:t>
                      </a:r>
                    </a:p>
                  </a:txBody>
                  <a:tcPr marT="34290" marB="34290" anchor="ctr"/>
                </a:tc>
                <a:tc>
                  <a:txBody>
                    <a:bodyPr/>
                    <a:lstStyle/>
                    <a:p>
                      <a:pPr algn="ctr"/>
                      <a:r>
                        <a:rPr lang="hu-HU" sz="1800" dirty="0"/>
                        <a:t>Önkiszolgálás</a:t>
                      </a:r>
                    </a:p>
                  </a:txBody>
                  <a:tcPr marT="34290" marB="34290" anchor="ctr"/>
                </a:tc>
                <a:tc>
                  <a:txBody>
                    <a:bodyPr/>
                    <a:lstStyle/>
                    <a:p>
                      <a:pPr algn="ctr"/>
                      <a:r>
                        <a:rPr lang="hu-HU" sz="1800" dirty="0"/>
                        <a:t>Automata szolgáltatások</a:t>
                      </a:r>
                    </a:p>
                  </a:txBody>
                  <a:tcPr marT="34290" marB="34290" anchor="ctr"/>
                </a:tc>
                <a:tc>
                  <a:txBody>
                    <a:bodyPr/>
                    <a:lstStyle/>
                    <a:p>
                      <a:pPr algn="ctr"/>
                      <a:r>
                        <a:rPr lang="hu-HU" sz="1800" dirty="0"/>
                        <a:t>Közösségek</a:t>
                      </a:r>
                    </a:p>
                  </a:txBody>
                  <a:tcPr marT="34290" marB="34290" anchor="ctr"/>
                </a:tc>
                <a:tc>
                  <a:txBody>
                    <a:bodyPr/>
                    <a:lstStyle/>
                    <a:p>
                      <a:pPr algn="ctr"/>
                      <a:r>
                        <a:rPr lang="hu-HU" sz="1800" dirty="0"/>
                        <a:t>Közösen alkotott érték</a:t>
                      </a:r>
                    </a:p>
                  </a:txBody>
                  <a:tcPr marT="34290" marB="34290" anchor="ctr"/>
                </a:tc>
                <a:extLst>
                  <a:ext uri="{0D108BD9-81ED-4DB2-BD59-A6C34878D82A}">
                    <a16:rowId xmlns:a16="http://schemas.microsoft.com/office/drawing/2014/main" xmlns="" val="10000"/>
                  </a:ext>
                </a:extLst>
              </a:tr>
              <a:tr h="3793442">
                <a:tc>
                  <a:txBody>
                    <a:bodyPr/>
                    <a:lstStyle/>
                    <a:p>
                      <a:pPr marL="285750" indent="-285750" algn="l">
                        <a:spcAft>
                          <a:spcPts val="600"/>
                        </a:spcAft>
                        <a:buFont typeface="Arial" panose="020B0604020202020204" pitchFamily="34" charset="0"/>
                        <a:buChar char="•"/>
                      </a:pPr>
                      <a:endParaRPr lang="hu-HU" sz="1600" dirty="0"/>
                    </a:p>
                    <a:p>
                      <a:pPr marL="285750" indent="-285750" algn="l">
                        <a:spcAft>
                          <a:spcPts val="600"/>
                        </a:spcAft>
                        <a:buFont typeface="Arial" panose="020B0604020202020204" pitchFamily="34" charset="0"/>
                        <a:buChar char="•"/>
                      </a:pPr>
                      <a:r>
                        <a:rPr lang="hu-HU" sz="1600" dirty="0"/>
                        <a:t>Személyes kapcsolat-teremtés</a:t>
                      </a:r>
                    </a:p>
                    <a:p>
                      <a:pPr marL="285750" indent="-285750" algn="l">
                        <a:spcAft>
                          <a:spcPts val="600"/>
                        </a:spcAft>
                        <a:buFont typeface="Arial" panose="020B0604020202020204" pitchFamily="34" charset="0"/>
                        <a:buChar char="•"/>
                      </a:pPr>
                      <a:r>
                        <a:rPr lang="hu-HU" sz="1600" dirty="0"/>
                        <a:t>Húsvér alkalmazottal kommunikálva</a:t>
                      </a:r>
                    </a:p>
                    <a:p>
                      <a:pPr marL="285750" indent="-285750" algn="l">
                        <a:spcAft>
                          <a:spcPts val="600"/>
                        </a:spcAft>
                        <a:buFont typeface="Arial" panose="020B0604020202020204" pitchFamily="34" charset="0"/>
                        <a:buChar char="•"/>
                      </a:pPr>
                      <a:r>
                        <a:rPr lang="hu-HU" sz="1600" dirty="0"/>
                        <a:t>Üzletkötés helyszínén, telefonon, elektronikusan stb.</a:t>
                      </a:r>
                    </a:p>
                    <a:p>
                      <a:pPr marL="285750" indent="-285750" algn="l">
                        <a:spcAft>
                          <a:spcPts val="600"/>
                        </a:spcAft>
                        <a:buFont typeface="Arial" panose="020B0604020202020204" pitchFamily="34" charset="0"/>
                        <a:buChar char="•"/>
                      </a:pPr>
                      <a:r>
                        <a:rPr lang="hu-HU" sz="1600" dirty="0"/>
                        <a:t>Pl.: termelői boltok, átadópontok</a:t>
                      </a:r>
                    </a:p>
                  </a:txBody>
                  <a:tcPr marT="34290" marB="34290"/>
                </a:tc>
                <a:tc>
                  <a:txBody>
                    <a:bodyPr/>
                    <a:lstStyle/>
                    <a:p>
                      <a:pPr marL="285750" indent="-285750" algn="l">
                        <a:spcAft>
                          <a:spcPts val="600"/>
                        </a:spcAft>
                        <a:buFont typeface="Arial" panose="020B0604020202020204" pitchFamily="34" charset="0"/>
                        <a:buChar char="•"/>
                      </a:pPr>
                      <a:endParaRPr lang="hu-HU" sz="1600" dirty="0"/>
                    </a:p>
                    <a:p>
                      <a:pPr marL="285750" indent="-285750" algn="l">
                        <a:spcAft>
                          <a:spcPts val="600"/>
                        </a:spcAft>
                        <a:buFont typeface="Arial" panose="020B0604020202020204" pitchFamily="34" charset="0"/>
                        <a:buChar char="•"/>
                      </a:pPr>
                      <a:r>
                        <a:rPr lang="hu-HU" sz="1600" dirty="0"/>
                        <a:t>Egy ügyfél-kapcsolati alkalmazott egyetlen kiemelt ügyféllel foglalkozik</a:t>
                      </a:r>
                    </a:p>
                    <a:p>
                      <a:pPr marL="285750" indent="-285750" algn="l">
                        <a:spcAft>
                          <a:spcPts val="600"/>
                        </a:spcAft>
                        <a:buFont typeface="Arial" panose="020B0604020202020204" pitchFamily="34" charset="0"/>
                        <a:buChar char="•"/>
                      </a:pPr>
                      <a:r>
                        <a:rPr lang="hu-HU" sz="1600" dirty="0"/>
                        <a:t>Legmélyebb,</a:t>
                      </a:r>
                      <a:r>
                        <a:rPr lang="hu-HU" sz="1600" baseline="0" dirty="0"/>
                        <a:t> leginkább bizalomkeltő</a:t>
                      </a:r>
                    </a:p>
                    <a:p>
                      <a:pPr marL="285750" indent="-285750" algn="l">
                        <a:spcAft>
                          <a:spcPts val="600"/>
                        </a:spcAft>
                        <a:buFont typeface="Arial" panose="020B0604020202020204" pitchFamily="34" charset="0"/>
                        <a:buChar char="•"/>
                      </a:pPr>
                      <a:r>
                        <a:rPr lang="hu-HU" sz="1600" baseline="0" dirty="0"/>
                        <a:t>Hosszútávú</a:t>
                      </a:r>
                    </a:p>
                    <a:p>
                      <a:pPr marL="285750" indent="-285750" algn="l">
                        <a:spcAft>
                          <a:spcPts val="600"/>
                        </a:spcAft>
                        <a:buFont typeface="Arial" panose="020B0604020202020204" pitchFamily="34" charset="0"/>
                        <a:buChar char="•"/>
                      </a:pPr>
                      <a:r>
                        <a:rPr lang="hu-HU" sz="1600" baseline="0" dirty="0"/>
                        <a:t>Pl. </a:t>
                      </a:r>
                      <a:r>
                        <a:rPr lang="hu-HU" sz="1600" baseline="0" dirty="0" err="1"/>
                        <a:t>Private</a:t>
                      </a:r>
                      <a:r>
                        <a:rPr lang="hu-HU" sz="1600" baseline="0" dirty="0"/>
                        <a:t> Banking, vállalati partnerség, beszállítás </a:t>
                      </a:r>
                      <a:endParaRPr lang="hu-HU" sz="1600" dirty="0"/>
                    </a:p>
                  </a:txBody>
                  <a:tcPr marT="34290" marB="34290"/>
                </a:tc>
                <a:tc>
                  <a:txBody>
                    <a:bodyPr/>
                    <a:lstStyle/>
                    <a:p>
                      <a:pPr marL="285750" indent="-285750" algn="l">
                        <a:spcAft>
                          <a:spcPts val="600"/>
                        </a:spcAft>
                        <a:buFont typeface="Arial" panose="020B0604020202020204" pitchFamily="34" charset="0"/>
                        <a:buChar char="•"/>
                      </a:pPr>
                      <a:endParaRPr lang="hu-HU" sz="1600" dirty="0"/>
                    </a:p>
                    <a:p>
                      <a:pPr marL="285750" indent="-285750" algn="l">
                        <a:spcAft>
                          <a:spcPts val="600"/>
                        </a:spcAft>
                        <a:buFont typeface="Arial" panose="020B0604020202020204" pitchFamily="34" charset="0"/>
                        <a:buChar char="•"/>
                      </a:pPr>
                      <a:r>
                        <a:rPr lang="hu-HU" sz="1600" dirty="0"/>
                        <a:t>A cég nem teremt közvetlen kapcsolatot az ügyféllel, csak</a:t>
                      </a:r>
                      <a:r>
                        <a:rPr lang="hu-HU" sz="1600" baseline="0" dirty="0"/>
                        <a:t> annak a feltételeit teremti meg, hogy az ügyfél kiszolgál-hassa magát</a:t>
                      </a:r>
                      <a:endParaRPr lang="hu-HU" sz="1600" dirty="0"/>
                    </a:p>
                  </a:txBody>
                  <a:tcPr marT="34290" marB="34290"/>
                </a:tc>
                <a:tc>
                  <a:txBody>
                    <a:bodyPr/>
                    <a:lstStyle/>
                    <a:p>
                      <a:pPr marL="285750" indent="-285750" algn="l">
                        <a:spcAft>
                          <a:spcPts val="600"/>
                        </a:spcAft>
                        <a:buFont typeface="Arial" panose="020B0604020202020204" pitchFamily="34" charset="0"/>
                        <a:buChar char="•"/>
                      </a:pPr>
                      <a:endParaRPr lang="hu-HU" sz="1600" dirty="0"/>
                    </a:p>
                    <a:p>
                      <a:pPr marL="285750" indent="-285750" algn="l">
                        <a:spcAft>
                          <a:spcPts val="600"/>
                        </a:spcAft>
                        <a:buFont typeface="Arial" panose="020B0604020202020204" pitchFamily="34" charset="0"/>
                        <a:buChar char="•"/>
                      </a:pPr>
                      <a:r>
                        <a:rPr lang="hu-HU" sz="1600" dirty="0"/>
                        <a:t>Az önkiszolgálás kifinomultabb</a:t>
                      </a:r>
                      <a:r>
                        <a:rPr lang="hu-HU" sz="1600" baseline="0" dirty="0"/>
                        <a:t> formája</a:t>
                      </a:r>
                    </a:p>
                    <a:p>
                      <a:pPr marL="285750" indent="-285750" algn="l">
                        <a:spcAft>
                          <a:spcPts val="600"/>
                        </a:spcAft>
                        <a:buFont typeface="Arial" panose="020B0604020202020204" pitchFamily="34" charset="0"/>
                        <a:buChar char="•"/>
                      </a:pPr>
                      <a:r>
                        <a:rPr lang="hu-HU" sz="1600" baseline="0" dirty="0"/>
                        <a:t>Automata módszerek</a:t>
                      </a:r>
                    </a:p>
                    <a:p>
                      <a:pPr marL="285750" indent="-285750" algn="l">
                        <a:spcAft>
                          <a:spcPts val="600"/>
                        </a:spcAft>
                        <a:buFont typeface="Arial" panose="020B0604020202020204" pitchFamily="34" charset="0"/>
                        <a:buChar char="•"/>
                      </a:pPr>
                      <a:r>
                        <a:rPr lang="hu-HU" sz="1600" baseline="0" dirty="0"/>
                        <a:t>Pl. Személyes online profilok – személyre szabott szolgáltatásokhoz való közvetlen hozzáférés</a:t>
                      </a:r>
                    </a:p>
                    <a:p>
                      <a:pPr marL="285750" indent="-285750" algn="l">
                        <a:spcAft>
                          <a:spcPts val="600"/>
                        </a:spcAft>
                        <a:buFont typeface="Arial" panose="020B0604020202020204" pitchFamily="34" charset="0"/>
                        <a:buChar char="•"/>
                      </a:pPr>
                      <a:r>
                        <a:rPr lang="hu-HU" sz="1600" baseline="0" dirty="0"/>
                        <a:t>Pl. könyváruház</a:t>
                      </a:r>
                      <a:endParaRPr lang="hu-HU" sz="1600" dirty="0"/>
                    </a:p>
                  </a:txBody>
                  <a:tcPr marT="34290" marB="34290"/>
                </a:tc>
                <a:tc>
                  <a:txBody>
                    <a:bodyPr/>
                    <a:lstStyle/>
                    <a:p>
                      <a:pPr marL="285750" indent="-285750" algn="l">
                        <a:spcAft>
                          <a:spcPts val="600"/>
                        </a:spcAft>
                        <a:buFont typeface="Arial" panose="020B0604020202020204" pitchFamily="34" charset="0"/>
                        <a:buChar char="•"/>
                      </a:pPr>
                      <a:endParaRPr lang="hu-HU" sz="1600" dirty="0"/>
                    </a:p>
                    <a:p>
                      <a:pPr marL="285750" indent="-285750" algn="l">
                        <a:spcAft>
                          <a:spcPts val="600"/>
                        </a:spcAft>
                        <a:buFont typeface="Arial" panose="020B0604020202020204" pitchFamily="34" charset="0"/>
                        <a:buChar char="•"/>
                      </a:pPr>
                      <a:r>
                        <a:rPr lang="hu-HU" sz="1600" dirty="0"/>
                        <a:t>Közösségeken keresztül történik</a:t>
                      </a:r>
                      <a:r>
                        <a:rPr lang="hu-HU" sz="1600" baseline="0" dirty="0"/>
                        <a:t> a kapcsolat kialakítása az ügyféllel</a:t>
                      </a:r>
                    </a:p>
                    <a:p>
                      <a:pPr marL="285750" indent="-285750" algn="l">
                        <a:spcAft>
                          <a:spcPts val="600"/>
                        </a:spcAft>
                        <a:buFont typeface="Arial" panose="020B0604020202020204" pitchFamily="34" charset="0"/>
                        <a:buChar char="•"/>
                      </a:pPr>
                      <a:r>
                        <a:rPr lang="hu-HU" sz="1600" baseline="0" dirty="0"/>
                        <a:t>Cégek által létrehozott, fenntartott közösségek</a:t>
                      </a:r>
                    </a:p>
                    <a:p>
                      <a:pPr marL="285750" indent="-285750" algn="l">
                        <a:spcAft>
                          <a:spcPts val="600"/>
                        </a:spcAft>
                        <a:buFont typeface="Arial" panose="020B0604020202020204" pitchFamily="34" charset="0"/>
                        <a:buChar char="•"/>
                      </a:pPr>
                      <a:r>
                        <a:rPr lang="hu-HU" sz="1600" baseline="0" dirty="0"/>
                        <a:t>Ismeret-megosztás, problémák közös megoldása</a:t>
                      </a:r>
                    </a:p>
                    <a:p>
                      <a:pPr marL="285750" indent="-285750" algn="l">
                        <a:spcAft>
                          <a:spcPts val="600"/>
                        </a:spcAft>
                        <a:buFont typeface="Arial" panose="020B0604020202020204" pitchFamily="34" charset="0"/>
                        <a:buChar char="•"/>
                      </a:pPr>
                      <a:r>
                        <a:rPr lang="hu-HU" sz="1600" baseline="0" dirty="0"/>
                        <a:t>Ügyfelek megértése</a:t>
                      </a:r>
                      <a:endParaRPr lang="hu-HU" sz="1600" dirty="0"/>
                    </a:p>
                  </a:txBody>
                  <a:tcPr marT="34290" marB="34290"/>
                </a:tc>
                <a:tc>
                  <a:txBody>
                    <a:bodyPr/>
                    <a:lstStyle/>
                    <a:p>
                      <a:pPr marL="285750" indent="-285750" algn="l">
                        <a:spcAft>
                          <a:spcPts val="600"/>
                        </a:spcAft>
                        <a:buFont typeface="Arial" panose="020B0604020202020204" pitchFamily="34" charset="0"/>
                        <a:buChar char="•"/>
                      </a:pPr>
                      <a:endParaRPr lang="hu-HU" sz="1600" dirty="0"/>
                    </a:p>
                    <a:p>
                      <a:pPr marL="285750" indent="-285750" algn="l">
                        <a:spcAft>
                          <a:spcPts val="600"/>
                        </a:spcAft>
                        <a:buFont typeface="Arial" panose="020B0604020202020204" pitchFamily="34" charset="0"/>
                        <a:buChar char="•"/>
                      </a:pPr>
                      <a:r>
                        <a:rPr lang="hu-HU" sz="1600" dirty="0"/>
                        <a:t>Kilépés a termelő/szolgáltató/fogyasztó</a:t>
                      </a:r>
                      <a:r>
                        <a:rPr lang="hu-HU" sz="1600" baseline="0" dirty="0"/>
                        <a:t> relációból, ügyfelek bevonása az értékteremtésbe</a:t>
                      </a:r>
                    </a:p>
                    <a:p>
                      <a:pPr marL="285750" indent="-285750" algn="l">
                        <a:spcAft>
                          <a:spcPts val="600"/>
                        </a:spcAft>
                        <a:buFont typeface="Arial" panose="020B0604020202020204" pitchFamily="34" charset="0"/>
                        <a:buChar char="•"/>
                      </a:pPr>
                      <a:r>
                        <a:rPr lang="hu-HU" sz="1600" baseline="0" dirty="0"/>
                        <a:t>Pl. Lego; Youtube</a:t>
                      </a:r>
                      <a:endParaRPr lang="hu-HU" sz="1600" dirty="0"/>
                    </a:p>
                  </a:txBody>
                  <a:tcPr marT="34290" marB="34290"/>
                </a:tc>
                <a:extLst>
                  <a:ext uri="{0D108BD9-81ED-4DB2-BD59-A6C34878D82A}">
                    <a16:rowId xmlns:a16="http://schemas.microsoft.com/office/drawing/2014/main" xmlns="" val="10001"/>
                  </a:ext>
                </a:extLst>
              </a:tr>
              <a:tr h="341878">
                <a:tc>
                  <a:txBody>
                    <a:bodyPr/>
                    <a:lstStyle/>
                    <a:p>
                      <a:pPr marL="285750" indent="-285750" algn="l">
                        <a:buFont typeface="Arial" panose="020B0604020202020204" pitchFamily="34" charset="0"/>
                        <a:buChar char="•"/>
                      </a:pPr>
                      <a:endParaRPr lang="hu-HU" sz="1100" dirty="0"/>
                    </a:p>
                  </a:txBody>
                  <a:tcPr marT="34290" marB="34290"/>
                </a:tc>
                <a:tc>
                  <a:txBody>
                    <a:bodyPr/>
                    <a:lstStyle/>
                    <a:p>
                      <a:pPr marL="285750" indent="-285750" algn="l">
                        <a:buFont typeface="Arial" panose="020B0604020202020204" pitchFamily="34" charset="0"/>
                        <a:buChar char="•"/>
                      </a:pPr>
                      <a:endParaRPr lang="hu-HU" sz="1100" dirty="0"/>
                    </a:p>
                  </a:txBody>
                  <a:tcPr marT="34290" marB="34290"/>
                </a:tc>
                <a:tc>
                  <a:txBody>
                    <a:bodyPr/>
                    <a:lstStyle/>
                    <a:p>
                      <a:pPr marL="285750" indent="-285750" algn="l">
                        <a:buFont typeface="Arial" panose="020B0604020202020204" pitchFamily="34" charset="0"/>
                        <a:buChar char="•"/>
                      </a:pPr>
                      <a:endParaRPr lang="hu-HU" sz="1100" dirty="0"/>
                    </a:p>
                  </a:txBody>
                  <a:tcPr marT="34290" marB="34290"/>
                </a:tc>
                <a:tc>
                  <a:txBody>
                    <a:bodyPr/>
                    <a:lstStyle/>
                    <a:p>
                      <a:pPr marL="285750" indent="-285750" algn="l">
                        <a:buFont typeface="Arial" panose="020B0604020202020204" pitchFamily="34" charset="0"/>
                        <a:buChar char="•"/>
                      </a:pPr>
                      <a:endParaRPr lang="hu-HU" sz="1100" dirty="0"/>
                    </a:p>
                  </a:txBody>
                  <a:tcPr marT="34290" marB="34290"/>
                </a:tc>
                <a:tc>
                  <a:txBody>
                    <a:bodyPr/>
                    <a:lstStyle/>
                    <a:p>
                      <a:pPr marL="285750" indent="-285750" algn="l">
                        <a:buFont typeface="Arial" panose="020B0604020202020204" pitchFamily="34" charset="0"/>
                        <a:buChar char="•"/>
                      </a:pPr>
                      <a:endParaRPr lang="hu-HU" sz="1100" dirty="0"/>
                    </a:p>
                  </a:txBody>
                  <a:tcPr marT="34290" marB="34290"/>
                </a:tc>
                <a:tc>
                  <a:txBody>
                    <a:bodyPr/>
                    <a:lstStyle/>
                    <a:p>
                      <a:pPr marL="285750" indent="-285750" algn="l">
                        <a:buFont typeface="Arial" panose="020B0604020202020204" pitchFamily="34" charset="0"/>
                        <a:buChar char="•"/>
                      </a:pPr>
                      <a:endParaRPr lang="hu-HU" sz="1100" dirty="0"/>
                    </a:p>
                  </a:txBody>
                  <a:tcPr marT="34290" marB="34290"/>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349991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1028700" y="8436954"/>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8124372" y="949240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5533700" y="292756"/>
            <a:ext cx="9477699" cy="87716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dirty="0">
                <a:solidFill>
                  <a:srgbClr val="141414"/>
                </a:solidFill>
                <a:latin typeface="Nunito Sans Black"/>
                <a:ea typeface="Nunito Sans Black"/>
                <a:cs typeface="Nunito Sans Black"/>
                <a:sym typeface="Nunito Sans Black"/>
              </a:rPr>
              <a:t>3</a:t>
            </a:r>
            <a:r>
              <a:rPr lang="hu-HU" sz="6000" b="1" i="0" u="none" strike="noStrike" cap="none" dirty="0">
                <a:solidFill>
                  <a:srgbClr val="141414"/>
                </a:solidFill>
                <a:latin typeface="Nunito Sans Black"/>
                <a:ea typeface="Nunito Sans Black"/>
                <a:cs typeface="Nunito Sans Black"/>
                <a:sym typeface="Nunito Sans Black"/>
              </a:rPr>
              <a:t>. Ügyfélkapcsolatok</a:t>
            </a:r>
            <a:endParaRPr sz="6000" dirty="0"/>
          </a:p>
        </p:txBody>
      </p:sp>
      <p:sp>
        <p:nvSpPr>
          <p:cNvPr id="162" name="Google Shape;162;p5"/>
          <p:cNvSpPr txBox="1"/>
          <p:nvPr/>
        </p:nvSpPr>
        <p:spPr>
          <a:xfrm>
            <a:off x="6346061" y="1324229"/>
            <a:ext cx="6957060" cy="1578894"/>
          </a:xfrm>
          <a:prstGeom prst="rect">
            <a:avLst/>
          </a:prstGeom>
          <a:noFill/>
          <a:ln>
            <a:noFill/>
          </a:ln>
        </p:spPr>
        <p:txBody>
          <a:bodyPr spcFirstLastPara="1" wrap="square" lIns="0" tIns="0" rIns="0" bIns="0" anchor="t" anchorCtr="0">
            <a:spAutoFit/>
          </a:bodyPr>
          <a:lstStyle/>
          <a:p>
            <a:pPr marL="0" marR="0" lvl="0" indent="0" algn="ctr" rtl="0">
              <a:lnSpc>
                <a:spcPct val="94972"/>
              </a:lnSpc>
              <a:spcBef>
                <a:spcPts val="0"/>
              </a:spcBef>
              <a:spcAft>
                <a:spcPts val="0"/>
              </a:spcAft>
              <a:buNone/>
            </a:pPr>
            <a:r>
              <a:rPr lang="hu-HU" sz="3600" b="1" dirty="0">
                <a:solidFill>
                  <a:srgbClr val="487307"/>
                </a:solidFill>
                <a:latin typeface="Nunito Sans"/>
                <a:sym typeface="Nunito Sans"/>
              </a:rPr>
              <a:t>Az ügyfélkapcsolatok funkciói, folyamatszinten</a:t>
            </a:r>
          </a:p>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p:txBody>
      </p:sp>
      <p:graphicFrame>
        <p:nvGraphicFramePr>
          <p:cNvPr id="2" name="Diagram 1">
            <a:extLst>
              <a:ext uri="{FF2B5EF4-FFF2-40B4-BE49-F238E27FC236}">
                <a16:creationId xmlns:a16="http://schemas.microsoft.com/office/drawing/2014/main" xmlns="" id="{1FDC6C46-F832-401D-B172-E3D0B37DB7C8}"/>
              </a:ext>
            </a:extLst>
          </p:cNvPr>
          <p:cNvGraphicFramePr/>
          <p:nvPr>
            <p:extLst>
              <p:ext uri="{D42A27DB-BD31-4B8C-83A1-F6EECF244321}">
                <p14:modId xmlns:p14="http://schemas.microsoft.com/office/powerpoint/2010/main" val="2201458298"/>
              </p:ext>
            </p:extLst>
          </p:nvPr>
        </p:nvGraphicFramePr>
        <p:xfrm>
          <a:off x="3048000" y="1079500"/>
          <a:ext cx="12222480" cy="50012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églalap 2">
            <a:extLst>
              <a:ext uri="{FF2B5EF4-FFF2-40B4-BE49-F238E27FC236}">
                <a16:creationId xmlns:a16="http://schemas.microsoft.com/office/drawing/2014/main" xmlns="" id="{2409BACB-1972-421A-B197-EFD420876459}"/>
              </a:ext>
            </a:extLst>
          </p:cNvPr>
          <p:cNvSpPr/>
          <p:nvPr/>
        </p:nvSpPr>
        <p:spPr>
          <a:xfrm>
            <a:off x="2776422" y="4649599"/>
            <a:ext cx="3552372" cy="2862322"/>
          </a:xfrm>
          <a:prstGeom prst="rect">
            <a:avLst/>
          </a:prstGeom>
        </p:spPr>
        <p:txBody>
          <a:bodyPr wrap="square">
            <a:spAutoFit/>
          </a:bodyPr>
          <a:lstStyle/>
          <a:p>
            <a:pPr marL="171450" indent="-171450">
              <a:buFont typeface="Arial" panose="020B0604020202020204" pitchFamily="34" charset="0"/>
              <a:buChar char="•"/>
            </a:pPr>
            <a:r>
              <a:rPr lang="hu-HU" sz="2000" dirty="0"/>
              <a:t>Célja</a:t>
            </a:r>
          </a:p>
          <a:p>
            <a:pPr marL="171450" indent="-171450">
              <a:buFont typeface="Arial" panose="020B0604020202020204" pitchFamily="34" charset="0"/>
              <a:buChar char="•"/>
            </a:pPr>
            <a:r>
              <a:rPr lang="hu-HU" sz="2000" dirty="0"/>
              <a:t>Csatornái</a:t>
            </a:r>
          </a:p>
          <a:p>
            <a:pPr marL="171450" indent="-171450">
              <a:buFont typeface="Arial" panose="020B0604020202020204" pitchFamily="34" charset="0"/>
              <a:buChar char="•"/>
            </a:pPr>
            <a:r>
              <a:rPr lang="hu-HU" sz="2000" dirty="0"/>
              <a:t>Felhasználható információk</a:t>
            </a:r>
          </a:p>
          <a:p>
            <a:pPr marL="171450" indent="-171450">
              <a:buFont typeface="Arial" panose="020B0604020202020204" pitchFamily="34" charset="0"/>
              <a:buChar char="•"/>
            </a:pPr>
            <a:r>
              <a:rPr lang="hu-HU" sz="2000" dirty="0"/>
              <a:t>Kapcsolattartási adatok megszerzése</a:t>
            </a:r>
          </a:p>
          <a:p>
            <a:pPr marL="171450" indent="-171450">
              <a:buFont typeface="Arial" panose="020B0604020202020204" pitchFamily="34" charset="0"/>
              <a:buChar char="•"/>
            </a:pPr>
            <a:r>
              <a:rPr lang="hu-HU" sz="2000" dirty="0"/>
              <a:t>Adatkezelés/adattárolás/adatbiztonság</a:t>
            </a:r>
          </a:p>
          <a:p>
            <a:pPr marL="171450" indent="-171450">
              <a:buFont typeface="Arial" panose="020B0604020202020204" pitchFamily="34" charset="0"/>
              <a:buChar char="•"/>
            </a:pPr>
            <a:r>
              <a:rPr lang="hu-HU" sz="2000" dirty="0"/>
              <a:t>Milyen folyamatok épülnek rájuk?</a:t>
            </a:r>
          </a:p>
        </p:txBody>
      </p:sp>
      <p:sp>
        <p:nvSpPr>
          <p:cNvPr id="13" name="Téglalap 12">
            <a:extLst>
              <a:ext uri="{FF2B5EF4-FFF2-40B4-BE49-F238E27FC236}">
                <a16:creationId xmlns:a16="http://schemas.microsoft.com/office/drawing/2014/main" xmlns="" id="{C18F5D88-6293-4CF1-BA0B-3552D6BC7EB8}"/>
              </a:ext>
            </a:extLst>
          </p:cNvPr>
          <p:cNvSpPr/>
          <p:nvPr/>
        </p:nvSpPr>
        <p:spPr>
          <a:xfrm>
            <a:off x="6272219" y="4594739"/>
            <a:ext cx="3552372" cy="2862322"/>
          </a:xfrm>
          <a:prstGeom prst="rect">
            <a:avLst/>
          </a:prstGeom>
        </p:spPr>
        <p:txBody>
          <a:bodyPr wrap="square">
            <a:spAutoFit/>
          </a:bodyPr>
          <a:lstStyle/>
          <a:p>
            <a:pPr marL="285750" indent="-285750">
              <a:buFont typeface="Arial" panose="020B0604020202020204" pitchFamily="34" charset="0"/>
              <a:buChar char="•"/>
            </a:pPr>
            <a:r>
              <a:rPr lang="hu-HU" sz="2000" dirty="0"/>
              <a:t>Érzelmi kötés</a:t>
            </a:r>
          </a:p>
          <a:p>
            <a:pPr marL="285750" indent="-285750">
              <a:buFont typeface="Arial" panose="020B0604020202020204" pitchFamily="34" charset="0"/>
              <a:buChar char="•"/>
            </a:pPr>
            <a:r>
              <a:rPr lang="hu-HU" sz="2000" dirty="0"/>
              <a:t>Hűség jutalmazása</a:t>
            </a:r>
          </a:p>
          <a:p>
            <a:pPr marL="285750" indent="-285750">
              <a:buFont typeface="Arial" panose="020B0604020202020204" pitchFamily="34" charset="0"/>
              <a:buChar char="•"/>
            </a:pPr>
            <a:r>
              <a:rPr lang="hu-HU" sz="2000" dirty="0"/>
              <a:t>Bensőséges kapcsolat</a:t>
            </a:r>
          </a:p>
          <a:p>
            <a:pPr marL="285750" indent="-285750">
              <a:buFont typeface="Arial" panose="020B0604020202020204" pitchFamily="34" charset="0"/>
              <a:buChar char="•"/>
            </a:pPr>
            <a:r>
              <a:rPr lang="hu-HU" sz="2000" dirty="0"/>
              <a:t>Szerződés</a:t>
            </a:r>
          </a:p>
          <a:p>
            <a:pPr marL="285750" indent="-285750">
              <a:buFont typeface="Arial" panose="020B0604020202020204" pitchFamily="34" charset="0"/>
              <a:buChar char="•"/>
            </a:pPr>
            <a:r>
              <a:rPr lang="hu-HU" sz="2000" dirty="0"/>
              <a:t>Előfizetés</a:t>
            </a:r>
          </a:p>
          <a:p>
            <a:pPr marL="285750" indent="-285750">
              <a:buFont typeface="Arial" panose="020B0604020202020204" pitchFamily="34" charset="0"/>
              <a:buChar char="•"/>
            </a:pPr>
            <a:r>
              <a:rPr lang="hu-HU" sz="2000" dirty="0"/>
              <a:t>Rendszerhez kötés</a:t>
            </a:r>
          </a:p>
          <a:p>
            <a:pPr marL="285750" indent="-285750">
              <a:buFont typeface="Arial" panose="020B0604020202020204" pitchFamily="34" charset="0"/>
              <a:buChar char="•"/>
            </a:pPr>
            <a:r>
              <a:rPr lang="hu-HU" sz="2000" dirty="0"/>
              <a:t>Technológiához kötés</a:t>
            </a:r>
          </a:p>
          <a:p>
            <a:pPr marL="285750" indent="-285750">
              <a:buFont typeface="Arial" panose="020B0604020202020204" pitchFamily="34" charset="0"/>
              <a:buChar char="•"/>
            </a:pPr>
            <a:endParaRPr lang="hu-HU" sz="2000" dirty="0"/>
          </a:p>
          <a:p>
            <a:r>
              <a:rPr lang="hu-HU" sz="2000" dirty="0"/>
              <a:t>Minőség és ügyfélélmény! </a:t>
            </a:r>
          </a:p>
        </p:txBody>
      </p:sp>
      <p:sp>
        <p:nvSpPr>
          <p:cNvPr id="14" name="Téglalap 13">
            <a:extLst>
              <a:ext uri="{FF2B5EF4-FFF2-40B4-BE49-F238E27FC236}">
                <a16:creationId xmlns:a16="http://schemas.microsoft.com/office/drawing/2014/main" xmlns="" id="{86FA4F16-9D1E-490A-839D-54A6EEBC716E}"/>
              </a:ext>
            </a:extLst>
          </p:cNvPr>
          <p:cNvSpPr/>
          <p:nvPr/>
        </p:nvSpPr>
        <p:spPr>
          <a:xfrm>
            <a:off x="9553013" y="4547368"/>
            <a:ext cx="3552372" cy="4401205"/>
          </a:xfrm>
          <a:prstGeom prst="rect">
            <a:avLst/>
          </a:prstGeom>
        </p:spPr>
        <p:txBody>
          <a:bodyPr wrap="square">
            <a:spAutoFit/>
          </a:bodyPr>
          <a:lstStyle/>
          <a:p>
            <a:pPr marL="285750" indent="-285750">
              <a:buFont typeface="Arial" panose="020B0604020202020204" pitchFamily="34" charset="0"/>
              <a:buChar char="•"/>
            </a:pPr>
            <a:r>
              <a:rPr lang="hu-HU" sz="2000" dirty="0"/>
              <a:t>Születésnapi kupon</a:t>
            </a:r>
          </a:p>
          <a:p>
            <a:pPr marL="285750" indent="-285750">
              <a:buFont typeface="Arial" panose="020B0604020202020204" pitchFamily="34" charset="0"/>
              <a:buChar char="•"/>
            </a:pPr>
            <a:r>
              <a:rPr lang="hu-HU" sz="2000" dirty="0"/>
              <a:t>Prémium vásárlók éjszakája, szűk körű rendezvény</a:t>
            </a:r>
          </a:p>
          <a:p>
            <a:pPr marL="285750" indent="-285750">
              <a:buFont typeface="Arial" panose="020B0604020202020204" pitchFamily="34" charset="0"/>
              <a:buChar char="•"/>
            </a:pPr>
            <a:r>
              <a:rPr lang="hu-HU" sz="2000" dirty="0"/>
              <a:t>Keresztértékesítés: pl. követő projekt értékesítése: tervezés után megvalósítás, szolgáltatás után hatásmérés</a:t>
            </a:r>
          </a:p>
          <a:p>
            <a:pPr marL="285750" indent="-285750">
              <a:buFont typeface="Arial" panose="020B0604020202020204" pitchFamily="34" charset="0"/>
              <a:buChar char="•"/>
            </a:pPr>
            <a:r>
              <a:rPr lang="hu-HU" sz="2000" dirty="0"/>
              <a:t>Kapcsolódó termék vagy upgrade ajánlása </a:t>
            </a:r>
          </a:p>
          <a:p>
            <a:pPr marL="285750" indent="-285750">
              <a:buFont typeface="Arial" panose="020B0604020202020204" pitchFamily="34" charset="0"/>
              <a:buChar char="•"/>
            </a:pPr>
            <a:r>
              <a:rPr lang="hu-HU" sz="2000" dirty="0"/>
              <a:t>Felülértékesítés (kisebb árkülönbözet, nagyobb előny)</a:t>
            </a:r>
          </a:p>
        </p:txBody>
      </p:sp>
      <p:sp>
        <p:nvSpPr>
          <p:cNvPr id="15" name="Téglalap 14">
            <a:extLst>
              <a:ext uri="{FF2B5EF4-FFF2-40B4-BE49-F238E27FC236}">
                <a16:creationId xmlns:a16="http://schemas.microsoft.com/office/drawing/2014/main" xmlns="" id="{8E35F4A0-C19B-481A-872A-FD0C08165C2F}"/>
              </a:ext>
            </a:extLst>
          </p:cNvPr>
          <p:cNvSpPr/>
          <p:nvPr/>
        </p:nvSpPr>
        <p:spPr>
          <a:xfrm>
            <a:off x="12881254" y="4425448"/>
            <a:ext cx="3552372" cy="2862322"/>
          </a:xfrm>
          <a:prstGeom prst="rect">
            <a:avLst/>
          </a:prstGeom>
        </p:spPr>
        <p:txBody>
          <a:bodyPr wrap="square">
            <a:spAutoFit/>
          </a:bodyPr>
          <a:lstStyle/>
          <a:p>
            <a:pPr marL="285750" indent="-285750">
              <a:buFont typeface="Arial" panose="020B0604020202020204" pitchFamily="34" charset="0"/>
              <a:buChar char="•"/>
            </a:pPr>
            <a:r>
              <a:rPr lang="hu-HU" sz="2000" dirty="0"/>
              <a:t>Ajánlás</a:t>
            </a:r>
          </a:p>
          <a:p>
            <a:pPr marL="285750" indent="-285750">
              <a:buFont typeface="Arial" panose="020B0604020202020204" pitchFamily="34" charset="0"/>
              <a:buChar char="•"/>
            </a:pPr>
            <a:r>
              <a:rPr lang="hu-HU" sz="2000" dirty="0"/>
              <a:t>Tartalommegosztás</a:t>
            </a:r>
          </a:p>
          <a:p>
            <a:pPr marL="285750" indent="-285750">
              <a:buFont typeface="Arial" panose="020B0604020202020204" pitchFamily="34" charset="0"/>
              <a:buChar char="•"/>
            </a:pPr>
            <a:r>
              <a:rPr lang="hu-HU" sz="2000" dirty="0"/>
              <a:t>Márkázott kiegészítők</a:t>
            </a:r>
          </a:p>
          <a:p>
            <a:pPr marL="285750" indent="-285750">
              <a:buFont typeface="Arial" panose="020B0604020202020204" pitchFamily="34" charset="0"/>
              <a:buChar char="•"/>
            </a:pPr>
            <a:r>
              <a:rPr lang="hu-HU" sz="2000" dirty="0"/>
              <a:t>Vevői tanácsadók, tanácsadó testületek</a:t>
            </a:r>
          </a:p>
          <a:p>
            <a:pPr marL="285750" indent="-285750">
              <a:buFont typeface="Arial" panose="020B0604020202020204" pitchFamily="34" charset="0"/>
              <a:buChar char="•"/>
            </a:pPr>
            <a:r>
              <a:rPr lang="hu-HU" sz="2000" dirty="0" err="1"/>
              <a:t>Storytelling</a:t>
            </a:r>
            <a:endParaRPr lang="hu-HU" sz="2000" dirty="0"/>
          </a:p>
          <a:p>
            <a:pPr marL="285750" indent="-285750">
              <a:buFont typeface="Arial" panose="020B0604020202020204" pitchFamily="34" charset="0"/>
              <a:buChar char="•"/>
            </a:pPr>
            <a:r>
              <a:rPr lang="hu-HU" sz="2000" dirty="0"/>
              <a:t>Új vevő bevonása esetén kedvezmény</a:t>
            </a:r>
          </a:p>
          <a:p>
            <a:pPr marL="285750" indent="-285750">
              <a:buFont typeface="Arial" panose="020B0604020202020204" pitchFamily="34" charset="0"/>
              <a:buChar char="•"/>
            </a:pPr>
            <a:r>
              <a:rPr lang="hu-HU" sz="2000" dirty="0"/>
              <a:t>NEM=NEM</a:t>
            </a:r>
          </a:p>
        </p:txBody>
      </p:sp>
    </p:spTree>
    <p:extLst>
      <p:ext uri="{BB962C8B-B14F-4D97-AF65-F5344CB8AC3E}">
        <p14:creationId xmlns:p14="http://schemas.microsoft.com/office/powerpoint/2010/main" val="402159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757703" y="3450297"/>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529006" y="2527025"/>
            <a:ext cx="16955475" cy="5100581"/>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8229600" y="1603654"/>
            <a:ext cx="9821008"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dirty="0">
                <a:solidFill>
                  <a:srgbClr val="141414"/>
                </a:solidFill>
                <a:latin typeface="Nunito Sans"/>
                <a:ea typeface="Nunito Sans"/>
                <a:cs typeface="Nunito Sans"/>
                <a:sym typeface="Nunito Sans"/>
              </a:rPr>
              <a:t>4</a:t>
            </a:r>
            <a:r>
              <a:rPr lang="hu-HU" sz="4400" b="1" i="0" u="none" strike="noStrike" cap="none" dirty="0">
                <a:solidFill>
                  <a:srgbClr val="141414"/>
                </a:solidFill>
                <a:latin typeface="Nunito Sans"/>
                <a:ea typeface="Nunito Sans"/>
                <a:cs typeface="Nunito Sans"/>
                <a:sym typeface="Nunito Sans"/>
              </a:rPr>
              <a:t>. Csatornák: definíció és feladatok</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2" name="Szövegdoboz 1">
            <a:extLst>
              <a:ext uri="{FF2B5EF4-FFF2-40B4-BE49-F238E27FC236}">
                <a16:creationId xmlns:a16="http://schemas.microsoft.com/office/drawing/2014/main" xmlns="" id="{6FD9940E-6E83-4A3A-88BE-E59B4CC1DED7}"/>
              </a:ext>
            </a:extLst>
          </p:cNvPr>
          <p:cNvSpPr txBox="1"/>
          <p:nvPr/>
        </p:nvSpPr>
        <p:spPr>
          <a:xfrm>
            <a:off x="1059083" y="3069453"/>
            <a:ext cx="15895320" cy="2554545"/>
          </a:xfrm>
          <a:prstGeom prst="rect">
            <a:avLst/>
          </a:prstGeom>
          <a:noFill/>
        </p:spPr>
        <p:txBody>
          <a:bodyPr wrap="square" rtlCol="0">
            <a:spAutoFit/>
          </a:bodyPr>
          <a:lstStyle/>
          <a:p>
            <a:pPr marL="457200" indent="-457200">
              <a:buFont typeface="Arial" panose="020B0604020202020204" pitchFamily="34" charset="0"/>
              <a:buChar char="•"/>
            </a:pPr>
            <a:r>
              <a:rPr lang="hu-HU" sz="3200" dirty="0"/>
              <a:t>Hogyan kommunikál a cég az ügyfeleivel? Hogyan jut el hozzájuk és miként kínálja fel a számukra az értékajánlatot?</a:t>
            </a:r>
          </a:p>
          <a:p>
            <a:pPr marL="457200" indent="-457200">
              <a:buFont typeface="Arial" panose="020B0604020202020204" pitchFamily="34" charset="0"/>
              <a:buChar char="•"/>
            </a:pPr>
            <a:r>
              <a:rPr lang="hu-HU" sz="3200" dirty="0"/>
              <a:t>Kommunikációs – terjesztési – értékesítési csatornák = vállalat és ügyfelek közötti közvetlen kapcsolat</a:t>
            </a:r>
          </a:p>
          <a:p>
            <a:pPr marL="457200" indent="-457200">
              <a:buFont typeface="Arial" panose="020B0604020202020204" pitchFamily="34" charset="0"/>
              <a:buChar char="•"/>
            </a:pPr>
            <a:r>
              <a:rPr lang="hu-HU" sz="3200" dirty="0"/>
              <a:t>Csatornák fontos szerepet játszanak a fogyasztói élmény kialakításában.</a:t>
            </a:r>
          </a:p>
        </p:txBody>
      </p:sp>
      <p:sp>
        <p:nvSpPr>
          <p:cNvPr id="3" name="Ellipszis 2">
            <a:extLst>
              <a:ext uri="{FF2B5EF4-FFF2-40B4-BE49-F238E27FC236}">
                <a16:creationId xmlns:a16="http://schemas.microsoft.com/office/drawing/2014/main" xmlns="" id="{0A100A68-D9E2-469E-806D-6FDC1F600094}"/>
              </a:ext>
            </a:extLst>
          </p:cNvPr>
          <p:cNvSpPr/>
          <p:nvPr/>
        </p:nvSpPr>
        <p:spPr>
          <a:xfrm>
            <a:off x="2788920" y="6166426"/>
            <a:ext cx="15075868" cy="36780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hu-HU" sz="2400" b="1" u="sng" dirty="0"/>
              <a:t>A csatornák feladatai:</a:t>
            </a:r>
          </a:p>
          <a:p>
            <a:pPr marL="342900" lvl="1" indent="-342900">
              <a:buFont typeface="Wingdings" panose="05000000000000000000" pitchFamily="2" charset="2"/>
              <a:buChar char="ü"/>
            </a:pPr>
            <a:r>
              <a:rPr lang="hu-HU" sz="2400" b="1" dirty="0"/>
              <a:t>Felkelteni</a:t>
            </a:r>
            <a:r>
              <a:rPr lang="hu-HU" sz="2400" dirty="0"/>
              <a:t> az ügyfelek figyelmét a cég termékei, szolgáltatásai iránt</a:t>
            </a:r>
          </a:p>
          <a:p>
            <a:pPr marL="342900" lvl="1" indent="-342900">
              <a:buFont typeface="Wingdings" panose="05000000000000000000" pitchFamily="2" charset="2"/>
              <a:buChar char="ü"/>
            </a:pPr>
            <a:r>
              <a:rPr lang="hu-HU" sz="2400" b="1" dirty="0"/>
              <a:t>Segíteni</a:t>
            </a:r>
            <a:r>
              <a:rPr lang="hu-HU" sz="2400" dirty="0"/>
              <a:t> az ügyfeleket az értékajánlat megítélésében/értékelésében</a:t>
            </a:r>
          </a:p>
          <a:p>
            <a:pPr marL="342900" lvl="1" indent="-342900">
              <a:buFont typeface="Wingdings" panose="05000000000000000000" pitchFamily="2" charset="2"/>
              <a:buChar char="ü"/>
            </a:pPr>
            <a:r>
              <a:rPr lang="hu-HU" sz="2400" dirty="0"/>
              <a:t>Lehetővé tenni az ügyfeleknek, hogy </a:t>
            </a:r>
            <a:r>
              <a:rPr lang="hu-HU" sz="2400" b="1" dirty="0"/>
              <a:t>hozzájussanak</a:t>
            </a:r>
            <a:r>
              <a:rPr lang="hu-HU" sz="2400" dirty="0"/>
              <a:t> a termékekhez/szolgáltatásokhoz</a:t>
            </a:r>
          </a:p>
          <a:p>
            <a:pPr marL="342900" lvl="1" indent="-342900">
              <a:buFont typeface="Wingdings" panose="05000000000000000000" pitchFamily="2" charset="2"/>
              <a:buChar char="ü"/>
            </a:pPr>
            <a:r>
              <a:rPr lang="hu-HU" sz="2400" dirty="0"/>
              <a:t>Az értékajánlatokat </a:t>
            </a:r>
            <a:r>
              <a:rPr lang="hu-HU" sz="2400" b="1" dirty="0"/>
              <a:t>eljuttatni</a:t>
            </a:r>
            <a:r>
              <a:rPr lang="hu-HU" sz="2400" dirty="0"/>
              <a:t> az ügyfelekhez</a:t>
            </a:r>
          </a:p>
          <a:p>
            <a:pPr marL="342900" lvl="1" indent="-342900">
              <a:buFont typeface="Wingdings" panose="05000000000000000000" pitchFamily="2" charset="2"/>
              <a:buChar char="ü"/>
            </a:pPr>
            <a:r>
              <a:rPr lang="hu-HU" sz="2400" b="1" dirty="0"/>
              <a:t>Fenntartani</a:t>
            </a:r>
            <a:r>
              <a:rPr lang="hu-HU" sz="2400" dirty="0"/>
              <a:t> az ügyfélkapcsolatot (vevőszolgálatot) a vásárlás után is</a:t>
            </a:r>
          </a:p>
        </p:txBody>
      </p:sp>
    </p:spTree>
    <p:extLst>
      <p:ext uri="{BB962C8B-B14F-4D97-AF65-F5344CB8AC3E}">
        <p14:creationId xmlns:p14="http://schemas.microsoft.com/office/powerpoint/2010/main" val="3573335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1028700" y="8436954"/>
            <a:ext cx="5996940"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HU" sz="2000" dirty="0">
                <a:solidFill>
                  <a:schemeClr val="bg1"/>
                </a:solidFill>
              </a:rPr>
              <a:t>Mik az egyes típusok előnyei és hátrányai? </a:t>
            </a:r>
          </a:p>
          <a:p>
            <a:pPr marL="0" lvl="0" indent="0" algn="ctr" rtl="0">
              <a:spcBef>
                <a:spcPts val="0"/>
              </a:spcBef>
              <a:spcAft>
                <a:spcPts val="0"/>
              </a:spcAft>
              <a:buNone/>
            </a:pPr>
            <a:r>
              <a:rPr lang="hu-HU" sz="2000" dirty="0">
                <a:solidFill>
                  <a:schemeClr val="bg1"/>
                </a:solidFill>
              </a:rPr>
              <a:t>Hogyan kombinálhatók?</a:t>
            </a:r>
            <a:endParaRPr sz="2000" dirty="0">
              <a:solidFill>
                <a:schemeClr val="bg1"/>
              </a:solidFill>
            </a:endParaRPr>
          </a:p>
        </p:txBody>
      </p:sp>
      <p:sp>
        <p:nvSpPr>
          <p:cNvPr id="159" name="Google Shape;159;p5"/>
          <p:cNvSpPr/>
          <p:nvPr/>
        </p:nvSpPr>
        <p:spPr>
          <a:xfrm>
            <a:off x="8124372" y="949240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5533700" y="292756"/>
            <a:ext cx="9477699" cy="87716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i="0" u="none" strike="noStrike" cap="none" dirty="0">
                <a:solidFill>
                  <a:srgbClr val="141414"/>
                </a:solidFill>
                <a:latin typeface="Nunito Sans Black"/>
                <a:ea typeface="Nunito Sans Black"/>
                <a:cs typeface="Nunito Sans Black"/>
                <a:sym typeface="Nunito Sans Black"/>
              </a:rPr>
              <a:t>4. Csatornák</a:t>
            </a:r>
            <a:endParaRPr sz="6000" dirty="0"/>
          </a:p>
        </p:txBody>
      </p:sp>
      <p:sp>
        <p:nvSpPr>
          <p:cNvPr id="162" name="Google Shape;162;p5"/>
          <p:cNvSpPr txBox="1"/>
          <p:nvPr/>
        </p:nvSpPr>
        <p:spPr>
          <a:xfrm>
            <a:off x="6346061" y="1324229"/>
            <a:ext cx="6957060" cy="1052596"/>
          </a:xfrm>
          <a:prstGeom prst="rect">
            <a:avLst/>
          </a:prstGeom>
          <a:noFill/>
          <a:ln>
            <a:noFill/>
          </a:ln>
        </p:spPr>
        <p:txBody>
          <a:bodyPr spcFirstLastPara="1" wrap="square" lIns="0" tIns="0" rIns="0" bIns="0" anchor="t" anchorCtr="0">
            <a:spAutoFit/>
          </a:bodyPr>
          <a:lstStyle/>
          <a:p>
            <a:pPr marL="0" marR="0" lvl="0" indent="0" algn="ctr" rtl="0">
              <a:lnSpc>
                <a:spcPct val="94972"/>
              </a:lnSpc>
              <a:spcBef>
                <a:spcPts val="0"/>
              </a:spcBef>
              <a:spcAft>
                <a:spcPts val="0"/>
              </a:spcAft>
              <a:buNone/>
            </a:pPr>
            <a:r>
              <a:rPr lang="hu-HU" sz="3600" b="1" dirty="0">
                <a:solidFill>
                  <a:srgbClr val="487307"/>
                </a:solidFill>
                <a:latin typeface="Nunito Sans"/>
                <a:sym typeface="Nunito Sans"/>
              </a:rPr>
              <a:t>Típusok és szakaszok, folyamatszinten</a:t>
            </a:r>
          </a:p>
        </p:txBody>
      </p:sp>
      <p:graphicFrame>
        <p:nvGraphicFramePr>
          <p:cNvPr id="16" name="Table 2">
            <a:extLst>
              <a:ext uri="{FF2B5EF4-FFF2-40B4-BE49-F238E27FC236}">
                <a16:creationId xmlns:a16="http://schemas.microsoft.com/office/drawing/2014/main" xmlns="" id="{7DBD31D5-3D5B-49D2-8270-9FC6E0FDC151}"/>
              </a:ext>
            </a:extLst>
          </p:cNvPr>
          <p:cNvGraphicFramePr>
            <a:graphicFrameLocks noGrp="1"/>
          </p:cNvGraphicFramePr>
          <p:nvPr>
            <p:extLst>
              <p:ext uri="{D42A27DB-BD31-4B8C-83A1-F6EECF244321}">
                <p14:modId xmlns:p14="http://schemas.microsoft.com/office/powerpoint/2010/main" val="2760079658"/>
              </p:ext>
            </p:extLst>
          </p:nvPr>
        </p:nvGraphicFramePr>
        <p:xfrm>
          <a:off x="853440" y="3089330"/>
          <a:ext cx="17266919" cy="4759010"/>
        </p:xfrm>
        <a:graphic>
          <a:graphicData uri="http://schemas.openxmlformats.org/drawingml/2006/table">
            <a:tbl>
              <a:tblPr firstRow="1">
                <a:tableStyleId>{F5AB1C69-6EDB-4FF4-983F-18BD219EF322}</a:tableStyleId>
              </a:tblPr>
              <a:tblGrid>
                <a:gridCol w="997982">
                  <a:extLst>
                    <a:ext uri="{9D8B030D-6E8A-4147-A177-3AD203B41FA5}">
                      <a16:colId xmlns:a16="http://schemas.microsoft.com/office/drawing/2014/main" xmlns="" val="20000"/>
                    </a:ext>
                  </a:extLst>
                </a:gridCol>
                <a:gridCol w="997982">
                  <a:extLst>
                    <a:ext uri="{9D8B030D-6E8A-4147-A177-3AD203B41FA5}">
                      <a16:colId xmlns:a16="http://schemas.microsoft.com/office/drawing/2014/main" xmlns="" val="20001"/>
                    </a:ext>
                  </a:extLst>
                </a:gridCol>
                <a:gridCol w="1891074">
                  <a:extLst>
                    <a:ext uri="{9D8B030D-6E8A-4147-A177-3AD203B41FA5}">
                      <a16:colId xmlns:a16="http://schemas.microsoft.com/office/drawing/2014/main" xmlns="" val="20002"/>
                    </a:ext>
                  </a:extLst>
                </a:gridCol>
                <a:gridCol w="2708610">
                  <a:extLst>
                    <a:ext uri="{9D8B030D-6E8A-4147-A177-3AD203B41FA5}">
                      <a16:colId xmlns:a16="http://schemas.microsoft.com/office/drawing/2014/main" xmlns="" val="20003"/>
                    </a:ext>
                  </a:extLst>
                </a:gridCol>
                <a:gridCol w="2790195">
                  <a:extLst>
                    <a:ext uri="{9D8B030D-6E8A-4147-A177-3AD203B41FA5}">
                      <a16:colId xmlns:a16="http://schemas.microsoft.com/office/drawing/2014/main" xmlns="" val="20004"/>
                    </a:ext>
                  </a:extLst>
                </a:gridCol>
                <a:gridCol w="2741244">
                  <a:extLst>
                    <a:ext uri="{9D8B030D-6E8A-4147-A177-3AD203B41FA5}">
                      <a16:colId xmlns:a16="http://schemas.microsoft.com/office/drawing/2014/main" xmlns="" val="20005"/>
                    </a:ext>
                  </a:extLst>
                </a:gridCol>
                <a:gridCol w="2822829">
                  <a:extLst>
                    <a:ext uri="{9D8B030D-6E8A-4147-A177-3AD203B41FA5}">
                      <a16:colId xmlns:a16="http://schemas.microsoft.com/office/drawing/2014/main" xmlns="" val="20006"/>
                    </a:ext>
                  </a:extLst>
                </a:gridCol>
                <a:gridCol w="2317003">
                  <a:extLst>
                    <a:ext uri="{9D8B030D-6E8A-4147-A177-3AD203B41FA5}">
                      <a16:colId xmlns:a16="http://schemas.microsoft.com/office/drawing/2014/main" xmlns="" val="20007"/>
                    </a:ext>
                  </a:extLst>
                </a:gridCol>
              </a:tblGrid>
              <a:tr h="676421">
                <a:tc gridSpan="3">
                  <a:txBody>
                    <a:bodyPr/>
                    <a:lstStyle/>
                    <a:p>
                      <a:pPr algn="ctr"/>
                      <a:r>
                        <a:rPr lang="hu-HU" sz="3000" dirty="0"/>
                        <a:t>A csatornák típusai</a:t>
                      </a:r>
                    </a:p>
                  </a:txBody>
                  <a:tcPr marT="34290" marB="34290" anchor="ctr"/>
                </a:tc>
                <a:tc hMerge="1">
                  <a:txBody>
                    <a:bodyPr/>
                    <a:lstStyle/>
                    <a:p>
                      <a:endParaRPr lang="hu-HU" dirty="0"/>
                    </a:p>
                  </a:txBody>
                  <a:tcPr/>
                </a:tc>
                <a:tc hMerge="1">
                  <a:txBody>
                    <a:bodyPr/>
                    <a:lstStyle/>
                    <a:p>
                      <a:endParaRPr lang="hu-HU" dirty="0"/>
                    </a:p>
                  </a:txBody>
                  <a:tcPr/>
                </a:tc>
                <a:tc gridSpan="5">
                  <a:txBody>
                    <a:bodyPr/>
                    <a:lstStyle/>
                    <a:p>
                      <a:pPr algn="ctr"/>
                      <a:r>
                        <a:rPr lang="hu-HU" sz="3000" dirty="0"/>
                        <a:t>A csatornák szakaszai</a:t>
                      </a:r>
                    </a:p>
                  </a:txBody>
                  <a:tcPr marT="34290" marB="34290" anchor="ctr"/>
                </a:tc>
                <a:tc hMerge="1">
                  <a:txBody>
                    <a:bodyPr/>
                    <a:lstStyle/>
                    <a:p>
                      <a:endParaRPr lang="hu-H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hu-H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hu-H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hu-H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76421">
                <a:tc rowSpan="3">
                  <a:txBody>
                    <a:bodyPr/>
                    <a:lstStyle/>
                    <a:p>
                      <a:pPr algn="ctr"/>
                      <a:r>
                        <a:rPr lang="hu-HU" sz="2200" b="1" dirty="0"/>
                        <a:t>Saját csatornák</a:t>
                      </a:r>
                    </a:p>
                  </a:txBody>
                  <a:tcPr marT="34290" marB="34290" vert="vert270" anchor="ctr"/>
                </a:tc>
                <a:tc rowSpan="2">
                  <a:txBody>
                    <a:bodyPr/>
                    <a:lstStyle/>
                    <a:p>
                      <a:pPr algn="ctr"/>
                      <a:r>
                        <a:rPr lang="hu-HU" sz="2200" i="1" dirty="0"/>
                        <a:t>Közvetlen</a:t>
                      </a:r>
                    </a:p>
                  </a:txBody>
                  <a:tcPr marT="34290" marB="34290" vert="vert270" anchor="ctr"/>
                </a:tc>
                <a:tc>
                  <a:txBody>
                    <a:bodyPr/>
                    <a:lstStyle/>
                    <a:p>
                      <a:r>
                        <a:rPr lang="hu-HU" sz="2000" dirty="0"/>
                        <a:t>Ügynökök</a:t>
                      </a:r>
                    </a:p>
                  </a:txBody>
                  <a:tcPr marT="34290" marB="34290" anchor="ctr"/>
                </a:tc>
                <a:tc rowSpan="5">
                  <a:txBody>
                    <a:bodyPr/>
                    <a:lstStyle/>
                    <a:p>
                      <a:pPr marL="0" indent="0" algn="l">
                        <a:buNone/>
                      </a:pPr>
                      <a:r>
                        <a:rPr lang="hu-HU" sz="2400" b="1" dirty="0"/>
                        <a:t>1.</a:t>
                      </a:r>
                      <a:r>
                        <a:rPr lang="hu-HU" sz="2400" b="1" baseline="0" dirty="0"/>
                        <a:t> </a:t>
                      </a:r>
                      <a:r>
                        <a:rPr lang="hu-HU" sz="2400" b="1" dirty="0"/>
                        <a:t>Figyelem-felkeltés </a:t>
                      </a:r>
                    </a:p>
                    <a:p>
                      <a:pPr marL="0" indent="0" algn="l">
                        <a:buNone/>
                      </a:pPr>
                      <a:r>
                        <a:rPr lang="hu-HU" sz="2400" dirty="0"/>
                        <a:t>Hogyan keltjük fel az ügyfelek érdeklődését a termékeink,</a:t>
                      </a:r>
                      <a:r>
                        <a:rPr lang="hu-HU" sz="2400" baseline="0" dirty="0"/>
                        <a:t> szolgáltatásaink iránt?</a:t>
                      </a:r>
                      <a:endParaRPr lang="hu-HU" sz="2400" dirty="0"/>
                    </a:p>
                  </a:txBody>
                  <a:tcPr marT="34290" marB="34290"/>
                </a:tc>
                <a:tc rowSpan="5">
                  <a:txBody>
                    <a:bodyPr/>
                    <a:lstStyle/>
                    <a:p>
                      <a:pPr algn="l"/>
                      <a:r>
                        <a:rPr lang="hu-HU" sz="2400" b="1" dirty="0"/>
                        <a:t>2. Értékelés</a:t>
                      </a:r>
                    </a:p>
                    <a:p>
                      <a:pPr algn="l"/>
                      <a:endParaRPr lang="hu-HU" sz="2400" dirty="0"/>
                    </a:p>
                    <a:p>
                      <a:pPr algn="l"/>
                      <a:r>
                        <a:rPr lang="hu-HU" sz="2400" dirty="0"/>
                        <a:t>Hogyan segítjük a fogyasztót termékeink megítélésében?</a:t>
                      </a:r>
                    </a:p>
                    <a:p>
                      <a:pPr algn="l"/>
                      <a:endParaRPr lang="hu-HU" sz="2400" dirty="0"/>
                    </a:p>
                  </a:txBody>
                  <a:tcPr marT="34290" marB="34290"/>
                </a:tc>
                <a:tc rowSpan="5">
                  <a:txBody>
                    <a:bodyPr/>
                    <a:lstStyle/>
                    <a:p>
                      <a:pPr algn="l"/>
                      <a:r>
                        <a:rPr lang="hu-HU" sz="2400" b="1" dirty="0"/>
                        <a:t>3. Vásárlás</a:t>
                      </a:r>
                    </a:p>
                    <a:p>
                      <a:pPr algn="l"/>
                      <a:endParaRPr lang="hu-HU" sz="2400" dirty="0"/>
                    </a:p>
                    <a:p>
                      <a:pPr algn="l"/>
                      <a:r>
                        <a:rPr lang="hu-HU" sz="2400" dirty="0"/>
                        <a:t>Hogyan tesszük lehetővé, hogy a fogyasztók specifikus termékeket/ szolgáltatásokat vásároljanak?</a:t>
                      </a:r>
                      <a:endParaRPr lang="hu-HU" sz="2400" b="0" dirty="0"/>
                    </a:p>
                  </a:txBody>
                  <a:tcPr marT="34290" marB="34290"/>
                </a:tc>
                <a:tc rowSpan="5">
                  <a:txBody>
                    <a:bodyPr/>
                    <a:lstStyle/>
                    <a:p>
                      <a:pPr algn="l"/>
                      <a:r>
                        <a:rPr lang="hu-HU" sz="2400" b="1" dirty="0"/>
                        <a:t>4. Közvetítés</a:t>
                      </a:r>
                    </a:p>
                    <a:p>
                      <a:pPr algn="l"/>
                      <a:endParaRPr lang="hu-HU" sz="2400" dirty="0"/>
                    </a:p>
                    <a:p>
                      <a:pPr algn="l"/>
                      <a:r>
                        <a:rPr lang="hu-HU" sz="2400" dirty="0"/>
                        <a:t>Hogyan juttatjuk el az értékajánlatunkat a fogyasztókhoz?</a:t>
                      </a:r>
                      <a:endParaRPr lang="hu-HU" sz="2400" b="0" dirty="0"/>
                    </a:p>
                  </a:txBody>
                  <a:tcPr marT="34290" marB="34290"/>
                </a:tc>
                <a:tc rowSpan="5">
                  <a:txBody>
                    <a:bodyPr/>
                    <a:lstStyle/>
                    <a:p>
                      <a:pPr algn="l"/>
                      <a:r>
                        <a:rPr lang="hu-HU" sz="2400" b="1" dirty="0"/>
                        <a:t>5. Vásárlás után</a:t>
                      </a:r>
                    </a:p>
                    <a:p>
                      <a:pPr algn="l"/>
                      <a:r>
                        <a:rPr lang="hu-HU" sz="2400" dirty="0"/>
                        <a:t>Hogyan nyújtunk </a:t>
                      </a:r>
                      <a:r>
                        <a:rPr lang="hu-HU" sz="2400" dirty="0" err="1"/>
                        <a:t>ügyféltámoga</a:t>
                      </a:r>
                      <a:r>
                        <a:rPr lang="hu-HU" sz="2400" dirty="0"/>
                        <a:t>-tást a vásárlás után?</a:t>
                      </a:r>
                      <a:endParaRPr lang="hu-HU" sz="2400" b="0" dirty="0"/>
                    </a:p>
                  </a:txBody>
                  <a:tcPr marT="34290" marB="34290"/>
                </a:tc>
                <a:extLst>
                  <a:ext uri="{0D108BD9-81ED-4DB2-BD59-A6C34878D82A}">
                    <a16:rowId xmlns:a16="http://schemas.microsoft.com/office/drawing/2014/main" xmlns="" val="10001"/>
                  </a:ext>
                </a:extLst>
              </a:tr>
              <a:tr h="966315">
                <a:tc vMerge="1">
                  <a:txBody>
                    <a:bodyPr/>
                    <a:lstStyle/>
                    <a:p>
                      <a:endParaRPr lang="hu-HU" dirty="0"/>
                    </a:p>
                  </a:txBody>
                  <a:tcPr/>
                </a:tc>
                <a:tc vMerge="1">
                  <a:txBody>
                    <a:bodyPr/>
                    <a:lstStyle/>
                    <a:p>
                      <a:endParaRPr lang="hu-HU" dirty="0"/>
                    </a:p>
                  </a:txBody>
                  <a:tcPr/>
                </a:tc>
                <a:tc>
                  <a:txBody>
                    <a:bodyPr/>
                    <a:lstStyle/>
                    <a:p>
                      <a:r>
                        <a:rPr lang="hu-HU" sz="2200" dirty="0"/>
                        <a:t>Webes</a:t>
                      </a:r>
                      <a:r>
                        <a:rPr lang="hu-HU" sz="2200" baseline="0" dirty="0"/>
                        <a:t> értékesítés</a:t>
                      </a:r>
                      <a:endParaRPr lang="hu-HU" sz="2200" dirty="0"/>
                    </a:p>
                  </a:txBody>
                  <a:tcPr marT="34290" marB="34290" anchor="ct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76421">
                <a:tc vMerge="1">
                  <a:txBody>
                    <a:bodyPr/>
                    <a:lstStyle/>
                    <a:p>
                      <a:endParaRPr lang="hu-HU" dirty="0"/>
                    </a:p>
                  </a:txBody>
                  <a:tcPr/>
                </a:tc>
                <a:tc rowSpan="3">
                  <a:txBody>
                    <a:bodyPr/>
                    <a:lstStyle/>
                    <a:p>
                      <a:pPr algn="ctr"/>
                      <a:r>
                        <a:rPr lang="hu-HU" sz="2200" i="1" dirty="0"/>
                        <a:t>Közvetett</a:t>
                      </a:r>
                    </a:p>
                  </a:txBody>
                  <a:tcPr marT="34290" marB="34290" vert="vert270" anchor="ctr"/>
                </a:tc>
                <a:tc>
                  <a:txBody>
                    <a:bodyPr/>
                    <a:lstStyle/>
                    <a:p>
                      <a:r>
                        <a:rPr lang="hu-HU" sz="2200" dirty="0"/>
                        <a:t>Saját üzletek</a:t>
                      </a:r>
                    </a:p>
                  </a:txBody>
                  <a:tcPr marT="34290" marB="34290" anchor="ct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76421">
                <a:tc rowSpan="2">
                  <a:txBody>
                    <a:bodyPr/>
                    <a:lstStyle/>
                    <a:p>
                      <a:pPr algn="ctr"/>
                      <a:r>
                        <a:rPr lang="hu-HU" sz="2200" b="1" dirty="0"/>
                        <a:t>Partner csatornák</a:t>
                      </a:r>
                    </a:p>
                  </a:txBody>
                  <a:tcPr marT="34290" marB="34290" vert="vert270" anchor="ctr"/>
                </a:tc>
                <a:tc vMerge="1">
                  <a:txBody>
                    <a:bodyPr/>
                    <a:lstStyle/>
                    <a:p>
                      <a:endParaRPr lang="hu-HU" dirty="0"/>
                    </a:p>
                  </a:txBody>
                  <a:tcPr/>
                </a:tc>
                <a:tc>
                  <a:txBody>
                    <a:bodyPr/>
                    <a:lstStyle/>
                    <a:p>
                      <a:r>
                        <a:rPr lang="hu-HU" sz="2200" dirty="0"/>
                        <a:t>Partner üzlete</a:t>
                      </a:r>
                    </a:p>
                  </a:txBody>
                  <a:tcPr marT="34290" marB="34290" anchor="ct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024292">
                <a:tc vMerge="1">
                  <a:txBody>
                    <a:bodyPr/>
                    <a:lstStyle/>
                    <a:p>
                      <a:endParaRPr lang="hu-HU" dirty="0"/>
                    </a:p>
                  </a:txBody>
                  <a:tcPr/>
                </a:tc>
                <a:tc vMerge="1">
                  <a:txBody>
                    <a:bodyPr/>
                    <a:lstStyle/>
                    <a:p>
                      <a:endParaRPr lang="hu-HU" dirty="0"/>
                    </a:p>
                  </a:txBody>
                  <a:tcPr/>
                </a:tc>
                <a:tc>
                  <a:txBody>
                    <a:bodyPr/>
                    <a:lstStyle/>
                    <a:p>
                      <a:r>
                        <a:rPr lang="hu-HU" sz="2200" dirty="0"/>
                        <a:t>Nagykereskedelem</a:t>
                      </a:r>
                    </a:p>
                  </a:txBody>
                  <a:tcPr marT="34290" marB="34290" anchor="ct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5" name="Kép 4">
            <a:extLst>
              <a:ext uri="{FF2B5EF4-FFF2-40B4-BE49-F238E27FC236}">
                <a16:creationId xmlns:a16="http://schemas.microsoft.com/office/drawing/2014/main" xmlns="" id="{97E94877-A0E8-4F1E-885D-ED86AEC27FFB}"/>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4962525" y="6913801"/>
            <a:ext cx="2063115" cy="1375410"/>
          </a:xfrm>
          <a:prstGeom prst="rect">
            <a:avLst/>
          </a:prstGeom>
        </p:spPr>
      </p:pic>
      <p:pic>
        <p:nvPicPr>
          <p:cNvPr id="7" name="Kép 6">
            <a:extLst>
              <a:ext uri="{FF2B5EF4-FFF2-40B4-BE49-F238E27FC236}">
                <a16:creationId xmlns:a16="http://schemas.microsoft.com/office/drawing/2014/main" xmlns="" id="{F8E2BF4B-F4DB-4E0E-A455-C32BABFE6DBE}"/>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7363094" y="7275872"/>
            <a:ext cx="2909455" cy="866775"/>
          </a:xfrm>
          <a:prstGeom prst="rect">
            <a:avLst/>
          </a:prstGeom>
        </p:spPr>
      </p:pic>
      <p:pic>
        <p:nvPicPr>
          <p:cNvPr id="9" name="Kép 8">
            <a:extLst>
              <a:ext uri="{FF2B5EF4-FFF2-40B4-BE49-F238E27FC236}">
                <a16:creationId xmlns:a16="http://schemas.microsoft.com/office/drawing/2014/main" xmlns="" id="{48024948-EC7D-4C3E-836B-25816A52EF52}"/>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a:off x="10373513" y="7232280"/>
            <a:ext cx="2382367" cy="633710"/>
          </a:xfrm>
          <a:prstGeom prst="rect">
            <a:avLst/>
          </a:prstGeom>
        </p:spPr>
      </p:pic>
      <p:pic>
        <p:nvPicPr>
          <p:cNvPr id="21" name="Kép 20">
            <a:extLst>
              <a:ext uri="{FF2B5EF4-FFF2-40B4-BE49-F238E27FC236}">
                <a16:creationId xmlns:a16="http://schemas.microsoft.com/office/drawing/2014/main" xmlns="" id="{F6AC9672-6591-4E7D-98B8-15A6DEB9ACF3}"/>
              </a:ext>
            </a:extLst>
          </p:cNvPr>
          <p:cNvPicPr>
            <a:picLocks noChangeAspect="1"/>
          </p:cNvPicPr>
          <p:nvPr/>
        </p:nvPicPr>
        <p:blipFill>
          <a:blip r:embed="rId11"/>
          <a:stretch>
            <a:fillRect/>
          </a:stretch>
        </p:blipFill>
        <p:spPr>
          <a:xfrm>
            <a:off x="13466705" y="6202484"/>
            <a:ext cx="1544694" cy="2059592"/>
          </a:xfrm>
          <a:prstGeom prst="rect">
            <a:avLst/>
          </a:prstGeom>
          <a:effectLst>
            <a:outerShdw blurRad="50800" dist="38100" dir="2700000" algn="tl" rotWithShape="0">
              <a:prstClr val="black">
                <a:alpha val="40000"/>
              </a:prstClr>
            </a:outerShdw>
          </a:effectLst>
        </p:spPr>
      </p:pic>
      <p:pic>
        <p:nvPicPr>
          <p:cNvPr id="12" name="Kép 11">
            <a:extLst>
              <a:ext uri="{FF2B5EF4-FFF2-40B4-BE49-F238E27FC236}">
                <a16:creationId xmlns:a16="http://schemas.microsoft.com/office/drawing/2014/main" xmlns="" id="{F10972AE-DA17-4D11-BC57-39C829BF3D44}"/>
              </a:ext>
            </a:extLst>
          </p:cNvPr>
          <p:cNvPicPr>
            <a:picLocks noChangeAspect="1"/>
          </p:cNvPicPr>
          <p:nvPr/>
        </p:nvPicPr>
        <p:blipFill>
          <a:blip r:embed="rId12"/>
          <a:stretch>
            <a:fillRect/>
          </a:stretch>
        </p:blipFill>
        <p:spPr>
          <a:xfrm>
            <a:off x="15992927" y="6622013"/>
            <a:ext cx="1723572" cy="3064128"/>
          </a:xfrm>
          <a:prstGeom prst="rect">
            <a:avLst/>
          </a:prstGeom>
        </p:spPr>
      </p:pic>
    </p:spTree>
    <p:extLst>
      <p:ext uri="{BB962C8B-B14F-4D97-AF65-F5344CB8AC3E}">
        <p14:creationId xmlns:p14="http://schemas.microsoft.com/office/powerpoint/2010/main" val="157539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b="1" dirty="0">
                <a:solidFill>
                  <a:schemeClr val="accent3">
                    <a:lumMod val="50000"/>
                  </a:schemeClr>
                </a:solidFill>
              </a:rPr>
              <a:t>5. Kiemelt tevékenységek </a:t>
            </a:r>
          </a:p>
        </p:txBody>
      </p:sp>
      <p:sp>
        <p:nvSpPr>
          <p:cNvPr id="6" name="Content Placeholder 5"/>
          <p:cNvSpPr>
            <a:spLocks noGrp="1"/>
          </p:cNvSpPr>
          <p:nvPr>
            <p:ph idx="1"/>
          </p:nvPr>
        </p:nvSpPr>
        <p:spPr>
          <a:xfrm>
            <a:off x="457199" y="1600200"/>
            <a:ext cx="13325799" cy="5999363"/>
          </a:xfrm>
        </p:spPr>
        <p:txBody>
          <a:bodyPr>
            <a:normAutofit/>
          </a:bodyPr>
          <a:lstStyle/>
          <a:p>
            <a:r>
              <a:rPr lang="hu-HU" i="1" dirty="0"/>
              <a:t>A kiemelt tevékenységek: a vállalkozás legfontosabb tevékenységeinek összessége, amelyek ahhoz kellenek, hogy az üzleti modell </a:t>
            </a:r>
            <a:r>
              <a:rPr lang="hu-HU" i="1" dirty="0" err="1"/>
              <a:t>működjön</a:t>
            </a:r>
            <a:r>
              <a:rPr lang="hu-HU" i="1" dirty="0"/>
              <a:t>!</a:t>
            </a:r>
          </a:p>
          <a:p>
            <a:pPr marL="114300" indent="0">
              <a:buNone/>
            </a:pPr>
            <a:endParaRPr lang="hu-HU" dirty="0"/>
          </a:p>
          <a:p>
            <a:r>
              <a:rPr lang="hu-HU" u="sng" dirty="0"/>
              <a:t>Funkcióik:</a:t>
            </a:r>
          </a:p>
          <a:p>
            <a:pPr marL="114300" indent="0">
              <a:buNone/>
            </a:pPr>
            <a:endParaRPr lang="hu-HU" dirty="0"/>
          </a:p>
        </p:txBody>
      </p:sp>
      <p:sp>
        <p:nvSpPr>
          <p:cNvPr id="4" name="Google Shape;157;p5">
            <a:extLst>
              <a:ext uri="{FF2B5EF4-FFF2-40B4-BE49-F238E27FC236}">
                <a16:creationId xmlns:a16="http://schemas.microsoft.com/office/drawing/2014/main" xmlns="" id="{6E8992B0-4562-478B-81BD-8A55CCAF92D7}"/>
              </a:ext>
            </a:extLst>
          </p:cNvPr>
          <p:cNvSpPr/>
          <p:nvPr/>
        </p:nvSpPr>
        <p:spPr>
          <a:xfrm>
            <a:off x="14764092" y="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0;p5">
            <a:extLst>
              <a:ext uri="{FF2B5EF4-FFF2-40B4-BE49-F238E27FC236}">
                <a16:creationId xmlns:a16="http://schemas.microsoft.com/office/drawing/2014/main" xmlns="" id="{E38140A1-18F1-412F-B3D7-81B1BF446494}"/>
              </a:ext>
            </a:extLst>
          </p:cNvPr>
          <p:cNvSpPr/>
          <p:nvPr/>
        </p:nvSpPr>
        <p:spPr>
          <a:xfrm>
            <a:off x="13782999" y="19050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9" name="Google Shape;118;p3">
            <a:extLst>
              <a:ext uri="{FF2B5EF4-FFF2-40B4-BE49-F238E27FC236}">
                <a16:creationId xmlns:a16="http://schemas.microsoft.com/office/drawing/2014/main" xmlns="" id="{2E72CF91-83BD-4F41-AABC-1F7E28F83104}"/>
              </a:ext>
            </a:extLst>
          </p:cNvPr>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4">
              <a:alphaModFix/>
            </a:blip>
            <a:stretch>
              <a:fillRect t="-91868" b="-360191"/>
            </a:stretch>
          </a:blipFill>
          <a:ln>
            <a:noFill/>
          </a:ln>
        </p:spPr>
        <p:txBody>
          <a:bodyPr/>
          <a:lstStyle/>
          <a:p>
            <a:endParaRPr lang="hu-HU" dirty="0"/>
          </a:p>
        </p:txBody>
      </p:sp>
      <p:sp>
        <p:nvSpPr>
          <p:cNvPr id="7" name="Google Shape;159;p5">
            <a:extLst>
              <a:ext uri="{FF2B5EF4-FFF2-40B4-BE49-F238E27FC236}">
                <a16:creationId xmlns:a16="http://schemas.microsoft.com/office/drawing/2014/main" xmlns="" id="{74007FCF-895C-4E53-A005-08BF45E04337}"/>
              </a:ext>
            </a:extLst>
          </p:cNvPr>
          <p:cNvSpPr/>
          <p:nvPr/>
        </p:nvSpPr>
        <p:spPr>
          <a:xfrm>
            <a:off x="14435472" y="890151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graphicFrame>
        <p:nvGraphicFramePr>
          <p:cNvPr id="10" name="Diagram 9">
            <a:extLst>
              <a:ext uri="{FF2B5EF4-FFF2-40B4-BE49-F238E27FC236}">
                <a16:creationId xmlns:a16="http://schemas.microsoft.com/office/drawing/2014/main" xmlns="" id="{04A9AFF4-73E7-439E-800F-AFF4426043D3}"/>
              </a:ext>
            </a:extLst>
          </p:cNvPr>
          <p:cNvGraphicFramePr/>
          <p:nvPr>
            <p:extLst>
              <p:ext uri="{D42A27DB-BD31-4B8C-83A1-F6EECF244321}">
                <p14:modId xmlns:p14="http://schemas.microsoft.com/office/powerpoint/2010/main" val="4118470694"/>
              </p:ext>
            </p:extLst>
          </p:nvPr>
        </p:nvGraphicFramePr>
        <p:xfrm>
          <a:off x="-396240" y="4047922"/>
          <a:ext cx="9083040" cy="37058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Kép 11">
            <a:extLst>
              <a:ext uri="{FF2B5EF4-FFF2-40B4-BE49-F238E27FC236}">
                <a16:creationId xmlns:a16="http://schemas.microsoft.com/office/drawing/2014/main" xmlns="" id="{69F22E83-9E7B-43DF-9D87-3528FDB2FC2D}"/>
              </a:ext>
            </a:extLst>
          </p:cNvPr>
          <p:cNvPicPr>
            <a:picLocks noChangeAspect="1"/>
          </p:cNvPicPr>
          <p:nvPr/>
        </p:nvPicPr>
        <p:blipFill>
          <a:blip r:embed="rId11">
            <a:extLst>
              <a:ext uri="{837473B0-CC2E-450A-ABE3-18F120FF3D39}">
                <a1611:picAttrSrcUrl xmlns:a1611="http://schemas.microsoft.com/office/drawing/2016/11/main" xmlns="" r:id="rId12"/>
              </a:ext>
            </a:extLst>
          </a:blip>
          <a:stretch>
            <a:fillRect/>
          </a:stretch>
        </p:blipFill>
        <p:spPr>
          <a:xfrm>
            <a:off x="11287466" y="3600011"/>
            <a:ext cx="4848225" cy="3238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846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68" b="-360191"/>
            </a:stretch>
          </a:blipFill>
          <a:ln>
            <a:noFill/>
          </a:ln>
        </p:spPr>
      </p:sp>
      <p:sp>
        <p:nvSpPr>
          <p:cNvPr id="119" name="Google Shape;119;p3"/>
          <p:cNvSpPr/>
          <p:nvPr/>
        </p:nvSpPr>
        <p:spPr>
          <a:xfrm>
            <a:off x="8404942" y="8262334"/>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 name="Google Shape;120;p3"/>
          <p:cNvCxnSpPr/>
          <p:nvPr/>
        </p:nvCxnSpPr>
        <p:spPr>
          <a:xfrm rot="5400000">
            <a:off x="8848721" y="8819690"/>
            <a:ext cx="571508" cy="0"/>
          </a:xfrm>
          <a:prstGeom prst="straightConnector1">
            <a:avLst/>
          </a:prstGeom>
          <a:noFill/>
          <a:ln w="76200" cap="rnd" cmpd="sng">
            <a:solidFill>
              <a:srgbClr val="FFFFFF"/>
            </a:solidFill>
            <a:prstDash val="solid"/>
            <a:round/>
            <a:headEnd type="none" w="sm" len="sm"/>
            <a:tailEnd type="stealth" w="med" len="med"/>
          </a:ln>
        </p:spPr>
      </p:cxnSp>
      <p:sp>
        <p:nvSpPr>
          <p:cNvPr id="121" name="Google Shape;121;p3"/>
          <p:cNvSpPr/>
          <p:nvPr/>
        </p:nvSpPr>
        <p:spPr>
          <a:xfrm>
            <a:off x="3689547" y="3100845"/>
            <a:ext cx="4574080" cy="1850781"/>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8825342" y="2866369"/>
            <a:ext cx="5622177" cy="2085257"/>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8880070" y="5453452"/>
            <a:ext cx="5747396" cy="2464528"/>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689547" y="5335375"/>
            <a:ext cx="4724920" cy="2163511"/>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txBox="1"/>
          <p:nvPr/>
        </p:nvSpPr>
        <p:spPr>
          <a:xfrm>
            <a:off x="-490639" y="1753064"/>
            <a:ext cx="12730514" cy="103505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None/>
            </a:pPr>
            <a:r>
              <a:rPr lang="en-US" sz="8000" b="1" i="0" u="none" strike="noStrike" cap="none">
                <a:solidFill>
                  <a:srgbClr val="141414"/>
                </a:solidFill>
                <a:latin typeface="Nunito Sans Black"/>
                <a:ea typeface="Nunito Sans Black"/>
                <a:cs typeface="Nunito Sans Black"/>
                <a:sym typeface="Nunito Sans Black"/>
              </a:rPr>
              <a:t>Tartalom</a:t>
            </a:r>
            <a:endParaRPr/>
          </a:p>
        </p:txBody>
      </p:sp>
      <p:sp>
        <p:nvSpPr>
          <p:cNvPr id="126" name="Google Shape;126;p3"/>
          <p:cNvSpPr txBox="1"/>
          <p:nvPr/>
        </p:nvSpPr>
        <p:spPr>
          <a:xfrm>
            <a:off x="4079416" y="3333233"/>
            <a:ext cx="2903292" cy="674751"/>
          </a:xfrm>
          <a:prstGeom prst="rect">
            <a:avLst/>
          </a:prstGeom>
          <a:noFill/>
          <a:ln>
            <a:noFill/>
          </a:ln>
        </p:spPr>
        <p:txBody>
          <a:bodyPr spcFirstLastPara="1" wrap="square" lIns="0" tIns="0" rIns="0" bIns="0" anchor="t" anchorCtr="0">
            <a:spAutoFit/>
          </a:bodyPr>
          <a:lstStyle/>
          <a:p>
            <a:pPr marL="0" marR="0" lvl="0" indent="0" algn="just" rtl="0">
              <a:lnSpc>
                <a:spcPct val="116999"/>
              </a:lnSpc>
              <a:spcBef>
                <a:spcPts val="0"/>
              </a:spcBef>
              <a:spcAft>
                <a:spcPts val="0"/>
              </a:spcAft>
              <a:buNone/>
            </a:pPr>
            <a:r>
              <a:rPr lang="en-US" sz="4600" b="1" i="0" u="none" strike="noStrike" cap="none" dirty="0">
                <a:solidFill>
                  <a:srgbClr val="FFFFFF"/>
                </a:solidFill>
                <a:latin typeface="Nunito Sans Black"/>
                <a:ea typeface="Nunito Sans Black"/>
                <a:cs typeface="Nunito Sans Black"/>
                <a:sym typeface="Nunito Sans Black"/>
              </a:rPr>
              <a:t>01.</a:t>
            </a:r>
            <a:endParaRPr dirty="0"/>
          </a:p>
        </p:txBody>
      </p:sp>
      <p:sp>
        <p:nvSpPr>
          <p:cNvPr id="127" name="Google Shape;127;p3"/>
          <p:cNvSpPr txBox="1"/>
          <p:nvPr/>
        </p:nvSpPr>
        <p:spPr>
          <a:xfrm>
            <a:off x="9247006" y="5531707"/>
            <a:ext cx="2922596" cy="674751"/>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None/>
            </a:pPr>
            <a:r>
              <a:rPr lang="en-US" sz="4599" b="1" i="0" u="none" strike="noStrike" cap="none">
                <a:solidFill>
                  <a:srgbClr val="FFFFFF"/>
                </a:solidFill>
                <a:latin typeface="Nunito Sans Black"/>
                <a:ea typeface="Nunito Sans Black"/>
                <a:cs typeface="Nunito Sans Black"/>
                <a:sym typeface="Nunito Sans Black"/>
              </a:rPr>
              <a:t>04.</a:t>
            </a:r>
            <a:endParaRPr/>
          </a:p>
        </p:txBody>
      </p:sp>
      <p:sp>
        <p:nvSpPr>
          <p:cNvPr id="128" name="Google Shape;128;p3"/>
          <p:cNvSpPr txBox="1"/>
          <p:nvPr/>
        </p:nvSpPr>
        <p:spPr>
          <a:xfrm>
            <a:off x="4098466" y="6358212"/>
            <a:ext cx="4048106" cy="936282"/>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None/>
            </a:pPr>
            <a:r>
              <a:rPr lang="hu-HU" sz="2600" b="1" i="0" u="none" strike="noStrike" cap="none" dirty="0">
                <a:solidFill>
                  <a:srgbClr val="FFFFFF"/>
                </a:solidFill>
                <a:latin typeface="Nunito Sans"/>
                <a:ea typeface="Nunito Sans"/>
                <a:cs typeface="Nunito Sans"/>
                <a:sym typeface="Nunito Sans"/>
              </a:rPr>
              <a:t>Értékajánlat, ügyélcsoportok és célpiac</a:t>
            </a:r>
            <a:endParaRPr sz="2600" dirty="0"/>
          </a:p>
        </p:txBody>
      </p:sp>
      <p:sp>
        <p:nvSpPr>
          <p:cNvPr id="129" name="Google Shape;129;p3"/>
          <p:cNvSpPr txBox="1"/>
          <p:nvPr/>
        </p:nvSpPr>
        <p:spPr>
          <a:xfrm>
            <a:off x="4079416" y="5531707"/>
            <a:ext cx="2903292" cy="674751"/>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None/>
            </a:pPr>
            <a:r>
              <a:rPr lang="en-US" sz="4599" b="1" i="0" u="none" strike="noStrike" cap="none">
                <a:solidFill>
                  <a:srgbClr val="FFFFFF"/>
                </a:solidFill>
                <a:latin typeface="Nunito Sans Black"/>
                <a:ea typeface="Nunito Sans Black"/>
                <a:cs typeface="Nunito Sans Black"/>
                <a:sym typeface="Nunito Sans Black"/>
              </a:rPr>
              <a:t>02.</a:t>
            </a:r>
            <a:endParaRPr/>
          </a:p>
        </p:txBody>
      </p:sp>
      <p:sp>
        <p:nvSpPr>
          <p:cNvPr id="130" name="Google Shape;130;p3"/>
          <p:cNvSpPr txBox="1"/>
          <p:nvPr/>
        </p:nvSpPr>
        <p:spPr>
          <a:xfrm>
            <a:off x="9134475" y="2933459"/>
            <a:ext cx="2922596" cy="674751"/>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None/>
            </a:pPr>
            <a:r>
              <a:rPr lang="en-US" sz="4599" b="1" i="0" u="none" strike="noStrike" cap="none" dirty="0">
                <a:solidFill>
                  <a:srgbClr val="FFFFFF"/>
                </a:solidFill>
                <a:latin typeface="Nunito Sans Black"/>
                <a:ea typeface="Nunito Sans Black"/>
                <a:cs typeface="Nunito Sans Black"/>
                <a:sym typeface="Nunito Sans Black"/>
              </a:rPr>
              <a:t>03.</a:t>
            </a:r>
            <a:endParaRPr dirty="0"/>
          </a:p>
        </p:txBody>
      </p:sp>
      <p:sp>
        <p:nvSpPr>
          <p:cNvPr id="131" name="Google Shape;131;p3"/>
          <p:cNvSpPr txBox="1"/>
          <p:nvPr/>
        </p:nvSpPr>
        <p:spPr>
          <a:xfrm>
            <a:off x="4098466" y="4100948"/>
            <a:ext cx="4048106" cy="468141"/>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None/>
            </a:pPr>
            <a:r>
              <a:rPr lang="hu-HU" sz="2600" b="1" i="0" u="none" strike="noStrike" cap="none" dirty="0">
                <a:solidFill>
                  <a:srgbClr val="FFFFFF"/>
                </a:solidFill>
                <a:latin typeface="Nunito Sans"/>
                <a:ea typeface="Nunito Sans"/>
                <a:cs typeface="Nunito Sans"/>
                <a:sym typeface="Nunito Sans"/>
              </a:rPr>
              <a:t>Üzleti modell, üzleti terv</a:t>
            </a:r>
            <a:endParaRPr sz="2600" dirty="0"/>
          </a:p>
        </p:txBody>
      </p:sp>
      <p:sp>
        <p:nvSpPr>
          <p:cNvPr id="132" name="Google Shape;132;p3"/>
          <p:cNvSpPr txBox="1"/>
          <p:nvPr/>
        </p:nvSpPr>
        <p:spPr>
          <a:xfrm>
            <a:off x="9113086" y="3619434"/>
            <a:ext cx="4048106" cy="1296317"/>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None/>
            </a:pPr>
            <a:r>
              <a:rPr lang="hu-HU" sz="2400" b="1" i="0" u="none" strike="noStrike" cap="none" dirty="0">
                <a:solidFill>
                  <a:srgbClr val="FFFFFF"/>
                </a:solidFill>
                <a:latin typeface="Nunito Sans"/>
                <a:ea typeface="Nunito Sans"/>
                <a:cs typeface="Nunito Sans"/>
                <a:sym typeface="Nunito Sans"/>
              </a:rPr>
              <a:t>Ügyfélkapcsolatok, csatornák, erőforrások és tevékenységek</a:t>
            </a:r>
            <a:endParaRPr sz="2400" dirty="0"/>
          </a:p>
        </p:txBody>
      </p:sp>
      <p:sp>
        <p:nvSpPr>
          <p:cNvPr id="133" name="Google Shape;133;p3"/>
          <p:cNvSpPr txBox="1"/>
          <p:nvPr/>
        </p:nvSpPr>
        <p:spPr>
          <a:xfrm>
            <a:off x="9161669" y="6377262"/>
            <a:ext cx="4048106" cy="1404423"/>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None/>
            </a:pPr>
            <a:r>
              <a:rPr lang="hu-HU" sz="2600" b="1" i="0" u="none" strike="noStrike" cap="none" dirty="0">
                <a:solidFill>
                  <a:srgbClr val="FFFFFF"/>
                </a:solidFill>
                <a:latin typeface="Nunito Sans"/>
                <a:ea typeface="Nunito Sans"/>
                <a:cs typeface="Nunito Sans"/>
                <a:sym typeface="Nunito Sans"/>
              </a:rPr>
              <a:t>Partnerkapcsolatok</a:t>
            </a:r>
            <a:endParaRPr lang="hu-HU" sz="2600" b="1" dirty="0">
              <a:solidFill>
                <a:srgbClr val="FFFFFF"/>
              </a:solidFill>
              <a:latin typeface="Nunito Sans"/>
              <a:sym typeface="Nunito Sans"/>
            </a:endParaRPr>
          </a:p>
          <a:p>
            <a:pPr marL="0" marR="0" lvl="0" indent="0" algn="l" rtl="0">
              <a:lnSpc>
                <a:spcPct val="116999"/>
              </a:lnSpc>
              <a:spcBef>
                <a:spcPts val="0"/>
              </a:spcBef>
              <a:spcAft>
                <a:spcPts val="0"/>
              </a:spcAft>
              <a:buNone/>
            </a:pPr>
            <a:r>
              <a:rPr lang="hu-HU" sz="2600" b="1" dirty="0">
                <a:solidFill>
                  <a:srgbClr val="FFFFFF"/>
                </a:solidFill>
                <a:latin typeface="Nunito Sans"/>
                <a:sym typeface="Nunito Sans"/>
              </a:rPr>
              <a:t>Költségterv és bevételi struktúra</a:t>
            </a:r>
            <a:endParaRPr sz="2600" dirty="0"/>
          </a:p>
        </p:txBody>
      </p:sp>
      <p:sp>
        <p:nvSpPr>
          <p:cNvPr id="134" name="Google Shape;134;p3"/>
          <p:cNvSpPr/>
          <p:nvPr/>
        </p:nvSpPr>
        <p:spPr>
          <a:xfrm>
            <a:off x="485634"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35" name="Google Shape;135;p3"/>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2" name="Ellipszis 1">
            <a:extLst>
              <a:ext uri="{FF2B5EF4-FFF2-40B4-BE49-F238E27FC236}">
                <a16:creationId xmlns:a16="http://schemas.microsoft.com/office/drawing/2014/main" xmlns="" id="{37F71D3D-D4E1-46EC-A94E-3383AA2F57D2}"/>
              </a:ext>
            </a:extLst>
          </p:cNvPr>
          <p:cNvSpPr/>
          <p:nvPr/>
        </p:nvSpPr>
        <p:spPr>
          <a:xfrm>
            <a:off x="1112520" y="2788114"/>
            <a:ext cx="2459972" cy="1494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Miért?</a:t>
            </a:r>
          </a:p>
        </p:txBody>
      </p:sp>
      <p:sp>
        <p:nvSpPr>
          <p:cNvPr id="21" name="Ellipszis 20">
            <a:extLst>
              <a:ext uri="{FF2B5EF4-FFF2-40B4-BE49-F238E27FC236}">
                <a16:creationId xmlns:a16="http://schemas.microsoft.com/office/drawing/2014/main" xmlns="" id="{5AE18D72-14A6-4752-8AF0-EABB54167CC6}"/>
              </a:ext>
            </a:extLst>
          </p:cNvPr>
          <p:cNvSpPr/>
          <p:nvPr/>
        </p:nvSpPr>
        <p:spPr>
          <a:xfrm>
            <a:off x="1112520" y="5517354"/>
            <a:ext cx="2459972" cy="1494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Mit? </a:t>
            </a:r>
          </a:p>
          <a:p>
            <a:pPr algn="ctr"/>
            <a:r>
              <a:rPr lang="hu-HU" sz="2400" dirty="0"/>
              <a:t>Kinek?</a:t>
            </a:r>
          </a:p>
        </p:txBody>
      </p:sp>
      <p:sp>
        <p:nvSpPr>
          <p:cNvPr id="22" name="Ellipszis 21">
            <a:extLst>
              <a:ext uri="{FF2B5EF4-FFF2-40B4-BE49-F238E27FC236}">
                <a16:creationId xmlns:a16="http://schemas.microsoft.com/office/drawing/2014/main" xmlns="" id="{7DCC8EEE-0E16-4AF7-9880-46F08E8FFC43}"/>
              </a:ext>
            </a:extLst>
          </p:cNvPr>
          <p:cNvSpPr/>
          <p:nvPr/>
        </p:nvSpPr>
        <p:spPr>
          <a:xfrm>
            <a:off x="14646537" y="3161709"/>
            <a:ext cx="2459972" cy="1494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Hogyan?</a:t>
            </a:r>
          </a:p>
        </p:txBody>
      </p:sp>
      <p:sp>
        <p:nvSpPr>
          <p:cNvPr id="23" name="Ellipszis 22">
            <a:extLst>
              <a:ext uri="{FF2B5EF4-FFF2-40B4-BE49-F238E27FC236}">
                <a16:creationId xmlns:a16="http://schemas.microsoft.com/office/drawing/2014/main" xmlns="" id="{09093766-03F8-4326-853E-CD8404F0E099}"/>
              </a:ext>
            </a:extLst>
          </p:cNvPr>
          <p:cNvSpPr/>
          <p:nvPr/>
        </p:nvSpPr>
        <p:spPr>
          <a:xfrm>
            <a:off x="14905156" y="5799918"/>
            <a:ext cx="3215203" cy="1494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Mennyire fenntarthatóan?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1028700" y="3445998"/>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615073" y="421319"/>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dirty="0">
                <a:solidFill>
                  <a:srgbClr val="141414"/>
                </a:solidFill>
                <a:latin typeface="Nunito Sans"/>
                <a:ea typeface="Nunito Sans"/>
                <a:cs typeface="Nunito Sans"/>
                <a:sym typeface="Nunito Sans"/>
              </a:rPr>
              <a:t>5</a:t>
            </a:r>
            <a:r>
              <a:rPr lang="hu-HU" sz="4400" b="1" i="0" u="none" strike="noStrike" cap="none" dirty="0">
                <a:solidFill>
                  <a:srgbClr val="141414"/>
                </a:solidFill>
                <a:latin typeface="Nunito Sans"/>
                <a:ea typeface="Nunito Sans"/>
                <a:cs typeface="Nunito Sans"/>
                <a:sym typeface="Nunito Sans"/>
              </a:rPr>
              <a:t>. Kiemelt tevékenységek</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8" name="object 2">
            <a:extLst>
              <a:ext uri="{FF2B5EF4-FFF2-40B4-BE49-F238E27FC236}">
                <a16:creationId xmlns:a16="http://schemas.microsoft.com/office/drawing/2014/main" xmlns="" id="{4944BAA7-3F59-4744-83F7-B97C1C418D68}"/>
              </a:ext>
            </a:extLst>
          </p:cNvPr>
          <p:cNvSpPr txBox="1">
            <a:spLocks/>
          </p:cNvSpPr>
          <p:nvPr/>
        </p:nvSpPr>
        <p:spPr>
          <a:xfrm>
            <a:off x="615073" y="1283683"/>
            <a:ext cx="16865207" cy="705321"/>
          </a:xfrm>
          <a:prstGeom prst="rect">
            <a:avLst/>
          </a:prstGeom>
        </p:spPr>
        <p:txBody>
          <a:bodyPr vert="horz" wrap="square" lIns="0" tIns="12700" rIns="0" bIns="0" rtlCol="0" anchor="ctr">
            <a:sp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12700" algn="ctr">
              <a:lnSpc>
                <a:spcPts val="2735"/>
              </a:lnSpc>
              <a:spcBef>
                <a:spcPts val="100"/>
              </a:spcBef>
            </a:pPr>
            <a:r>
              <a:rPr lang="hu-HU" sz="3000" dirty="0">
                <a:solidFill>
                  <a:schemeClr val="accent3">
                    <a:lumMod val="50000"/>
                  </a:schemeClr>
                </a:solidFill>
              </a:rPr>
              <a:t>Eltérő </a:t>
            </a:r>
            <a:r>
              <a:rPr lang="hu-HU" sz="3000" spc="-5" dirty="0">
                <a:solidFill>
                  <a:schemeClr val="accent3">
                    <a:lumMod val="50000"/>
                  </a:schemeClr>
                </a:solidFill>
              </a:rPr>
              <a:t>értékajánlat és </a:t>
            </a:r>
            <a:r>
              <a:rPr lang="hu-HU" sz="3000" dirty="0">
                <a:solidFill>
                  <a:schemeClr val="accent3">
                    <a:lumMod val="50000"/>
                  </a:schemeClr>
                </a:solidFill>
              </a:rPr>
              <a:t>a </a:t>
            </a:r>
            <a:r>
              <a:rPr lang="hu-HU" sz="3000" spc="-5" dirty="0">
                <a:solidFill>
                  <a:schemeClr val="accent3">
                    <a:lumMod val="50000"/>
                  </a:schemeClr>
                </a:solidFill>
              </a:rPr>
              <a:t>megcélzott ügyfélcsoportok</a:t>
            </a:r>
            <a:r>
              <a:rPr lang="hu-HU" sz="3000" spc="15" dirty="0">
                <a:solidFill>
                  <a:schemeClr val="accent3">
                    <a:lumMod val="50000"/>
                  </a:schemeClr>
                </a:solidFill>
              </a:rPr>
              <a:t> </a:t>
            </a:r>
            <a:r>
              <a:rPr lang="hu-HU" sz="3000" spc="-5" dirty="0">
                <a:solidFill>
                  <a:schemeClr val="accent3">
                    <a:lumMod val="50000"/>
                  </a:schemeClr>
                </a:solidFill>
              </a:rPr>
              <a:t>hasonló </a:t>
            </a:r>
            <a:r>
              <a:rPr lang="hu-HU" sz="3000" dirty="0">
                <a:solidFill>
                  <a:schemeClr val="accent3">
                    <a:lumMod val="50000"/>
                  </a:schemeClr>
                </a:solidFill>
              </a:rPr>
              <a:t>iparágon belül is </a:t>
            </a:r>
            <a:r>
              <a:rPr lang="hu-HU" sz="3000" spc="-5" dirty="0">
                <a:solidFill>
                  <a:schemeClr val="accent3">
                    <a:lumMod val="50000"/>
                  </a:schemeClr>
                </a:solidFill>
              </a:rPr>
              <a:t>más-más kiemelt </a:t>
            </a:r>
            <a:r>
              <a:rPr lang="hu-HU" sz="3000" spc="-10" dirty="0">
                <a:solidFill>
                  <a:schemeClr val="accent3">
                    <a:lumMod val="50000"/>
                  </a:schemeClr>
                </a:solidFill>
              </a:rPr>
              <a:t>tevékenységeket</a:t>
            </a:r>
            <a:r>
              <a:rPr lang="hu-HU" sz="3000" spc="15" dirty="0">
                <a:solidFill>
                  <a:schemeClr val="accent3">
                    <a:lumMod val="50000"/>
                  </a:schemeClr>
                </a:solidFill>
              </a:rPr>
              <a:t> </a:t>
            </a:r>
            <a:r>
              <a:rPr lang="hu-HU" sz="3000" spc="-10" dirty="0">
                <a:solidFill>
                  <a:schemeClr val="accent3">
                    <a:lumMod val="50000"/>
                  </a:schemeClr>
                </a:solidFill>
              </a:rPr>
              <a:t>igényelnek.</a:t>
            </a:r>
          </a:p>
        </p:txBody>
      </p:sp>
      <p:sp>
        <p:nvSpPr>
          <p:cNvPr id="19" name="object 3">
            <a:extLst>
              <a:ext uri="{FF2B5EF4-FFF2-40B4-BE49-F238E27FC236}">
                <a16:creationId xmlns:a16="http://schemas.microsoft.com/office/drawing/2014/main" xmlns="" id="{5B58CA78-5985-4A0D-992B-C160AEB7DB06}"/>
              </a:ext>
            </a:extLst>
          </p:cNvPr>
          <p:cNvSpPr/>
          <p:nvPr/>
        </p:nvSpPr>
        <p:spPr>
          <a:xfrm>
            <a:off x="2678466" y="2572566"/>
            <a:ext cx="5449768" cy="3521980"/>
          </a:xfrm>
          <a:prstGeom prst="rect">
            <a:avLst/>
          </a:prstGeom>
          <a:blipFill>
            <a:blip r:embed="rId5" cstate="print"/>
            <a:stretch>
              <a:fillRect/>
            </a:stretch>
          </a:blipFill>
        </p:spPr>
        <p:txBody>
          <a:bodyPr wrap="square" lIns="0" tIns="0" rIns="0" bIns="0" rtlCol="0"/>
          <a:lstStyle/>
          <a:p>
            <a:endParaRPr/>
          </a:p>
        </p:txBody>
      </p:sp>
      <p:sp>
        <p:nvSpPr>
          <p:cNvPr id="20" name="object 4">
            <a:extLst>
              <a:ext uri="{FF2B5EF4-FFF2-40B4-BE49-F238E27FC236}">
                <a16:creationId xmlns:a16="http://schemas.microsoft.com/office/drawing/2014/main" xmlns="" id="{92A59D66-E64C-4FD3-83A0-B7F342547E85}"/>
              </a:ext>
            </a:extLst>
          </p:cNvPr>
          <p:cNvSpPr/>
          <p:nvPr/>
        </p:nvSpPr>
        <p:spPr>
          <a:xfrm>
            <a:off x="10938662" y="2543831"/>
            <a:ext cx="3679847" cy="3877236"/>
          </a:xfrm>
          <a:prstGeom prst="rect">
            <a:avLst/>
          </a:prstGeom>
          <a:blipFill>
            <a:blip r:embed="rId6" cstate="print"/>
            <a:stretch>
              <a:fillRect/>
            </a:stretch>
          </a:blipFill>
        </p:spPr>
        <p:txBody>
          <a:bodyPr wrap="square" lIns="0" tIns="0" rIns="0" bIns="0" rtlCol="0"/>
          <a:lstStyle/>
          <a:p>
            <a:endParaRPr/>
          </a:p>
        </p:txBody>
      </p:sp>
      <p:sp>
        <p:nvSpPr>
          <p:cNvPr id="21" name="object 5">
            <a:extLst>
              <a:ext uri="{FF2B5EF4-FFF2-40B4-BE49-F238E27FC236}">
                <a16:creationId xmlns:a16="http://schemas.microsoft.com/office/drawing/2014/main" xmlns="" id="{28B8E565-7357-49AB-81D0-8111390860CC}"/>
              </a:ext>
            </a:extLst>
          </p:cNvPr>
          <p:cNvSpPr txBox="1"/>
          <p:nvPr/>
        </p:nvSpPr>
        <p:spPr>
          <a:xfrm>
            <a:off x="2678466" y="6641691"/>
            <a:ext cx="5754565" cy="1797864"/>
          </a:xfrm>
          <a:prstGeom prst="rect">
            <a:avLst/>
          </a:prstGeom>
          <a:solidFill>
            <a:srgbClr val="E8E8E8"/>
          </a:solidFill>
        </p:spPr>
        <p:txBody>
          <a:bodyPr vert="horz" wrap="square" lIns="0" tIns="88265" rIns="0" bIns="0" rtlCol="0">
            <a:spAutoFit/>
          </a:bodyPr>
          <a:lstStyle/>
          <a:p>
            <a:pPr marL="518159" indent="-263525">
              <a:lnSpc>
                <a:spcPct val="100000"/>
              </a:lnSpc>
              <a:spcBef>
                <a:spcPts val="695"/>
              </a:spcBef>
              <a:buClr>
                <a:srgbClr val="008BC7"/>
              </a:buClr>
              <a:buSzPct val="78125"/>
              <a:buFont typeface="Wingdings"/>
              <a:buChar char=""/>
              <a:tabLst>
                <a:tab pos="518159" algn="l"/>
                <a:tab pos="518795" algn="l"/>
              </a:tabLst>
            </a:pPr>
            <a:r>
              <a:rPr sz="2200" spc="-5" dirty="0">
                <a:latin typeface="Arial"/>
                <a:cs typeface="Arial"/>
              </a:rPr>
              <a:t>Helyválasztás és berendezés</a:t>
            </a:r>
            <a:endParaRPr sz="2200" dirty="0">
              <a:latin typeface="Arial"/>
              <a:cs typeface="Arial"/>
            </a:endParaRPr>
          </a:p>
          <a:p>
            <a:pPr marL="518159" indent="-263525">
              <a:lnSpc>
                <a:spcPct val="100000"/>
              </a:lnSpc>
              <a:spcBef>
                <a:spcPts val="1185"/>
              </a:spcBef>
              <a:buClr>
                <a:srgbClr val="008BC7"/>
              </a:buClr>
              <a:buSzPct val="78125"/>
              <a:buFont typeface="Wingdings"/>
              <a:buChar char=""/>
              <a:tabLst>
                <a:tab pos="518159" algn="l"/>
                <a:tab pos="518795" algn="l"/>
              </a:tabLst>
            </a:pPr>
            <a:r>
              <a:rPr sz="2200" spc="-5" dirty="0">
                <a:latin typeface="Arial"/>
                <a:cs typeface="Arial"/>
              </a:rPr>
              <a:t>Marketing</a:t>
            </a:r>
            <a:endParaRPr sz="2200" dirty="0">
              <a:latin typeface="Arial"/>
              <a:cs typeface="Arial"/>
            </a:endParaRPr>
          </a:p>
          <a:p>
            <a:pPr marL="518159" marR="207010" indent="-263525">
              <a:lnSpc>
                <a:spcPct val="120000"/>
              </a:lnSpc>
              <a:spcBef>
                <a:spcPts val="785"/>
              </a:spcBef>
              <a:buClr>
                <a:srgbClr val="008BC7"/>
              </a:buClr>
              <a:buSzPct val="78125"/>
              <a:buFont typeface="Wingdings"/>
              <a:buChar char=""/>
              <a:tabLst>
                <a:tab pos="518159" algn="l"/>
                <a:tab pos="518795" algn="l"/>
              </a:tabLst>
            </a:pPr>
            <a:r>
              <a:rPr sz="2200" spc="-5" dirty="0">
                <a:latin typeface="Arial"/>
                <a:cs typeface="Arial"/>
              </a:rPr>
              <a:t>Kiszolgálás (köszönés X mp, kiszolgálás  Y mp, név</a:t>
            </a:r>
            <a:r>
              <a:rPr sz="2200" dirty="0">
                <a:latin typeface="Arial"/>
                <a:cs typeface="Arial"/>
              </a:rPr>
              <a:t> </a:t>
            </a:r>
            <a:r>
              <a:rPr sz="2200" spc="-10" dirty="0">
                <a:latin typeface="Arial"/>
                <a:cs typeface="Arial"/>
              </a:rPr>
              <a:t>ráírása...)</a:t>
            </a:r>
            <a:endParaRPr sz="2200" dirty="0">
              <a:latin typeface="Arial"/>
              <a:cs typeface="Arial"/>
            </a:endParaRPr>
          </a:p>
        </p:txBody>
      </p:sp>
      <p:sp>
        <p:nvSpPr>
          <p:cNvPr id="22" name="object 6">
            <a:extLst>
              <a:ext uri="{FF2B5EF4-FFF2-40B4-BE49-F238E27FC236}">
                <a16:creationId xmlns:a16="http://schemas.microsoft.com/office/drawing/2014/main" xmlns="" id="{98C3F3F4-DA34-470F-9962-AFBE201595D5}"/>
              </a:ext>
            </a:extLst>
          </p:cNvPr>
          <p:cNvSpPr txBox="1"/>
          <p:nvPr/>
        </p:nvSpPr>
        <p:spPr>
          <a:xfrm>
            <a:off x="10082797" y="6859840"/>
            <a:ext cx="4929723" cy="1412566"/>
          </a:xfrm>
          <a:prstGeom prst="rect">
            <a:avLst/>
          </a:prstGeom>
          <a:solidFill>
            <a:srgbClr val="E8E8E8"/>
          </a:solidFill>
        </p:spPr>
        <p:txBody>
          <a:bodyPr vert="horz" wrap="square" lIns="0" tIns="88265" rIns="0" bIns="0" rtlCol="0">
            <a:spAutoFit/>
          </a:bodyPr>
          <a:lstStyle/>
          <a:p>
            <a:pPr marL="519430" indent="-263525">
              <a:lnSpc>
                <a:spcPct val="100000"/>
              </a:lnSpc>
              <a:spcBef>
                <a:spcPts val="695"/>
              </a:spcBef>
              <a:buClr>
                <a:srgbClr val="008BC7"/>
              </a:buClr>
              <a:buSzPct val="78125"/>
              <a:buFont typeface="Wingdings"/>
              <a:buChar char=""/>
              <a:tabLst>
                <a:tab pos="519430" algn="l"/>
                <a:tab pos="520065" algn="l"/>
              </a:tabLst>
            </a:pPr>
            <a:r>
              <a:rPr sz="2200" spc="-10" dirty="0">
                <a:latin typeface="Arial"/>
                <a:cs typeface="Arial"/>
              </a:rPr>
              <a:t>Kihelyezés</a:t>
            </a:r>
            <a:endParaRPr sz="2200" dirty="0">
              <a:latin typeface="Arial"/>
              <a:cs typeface="Arial"/>
            </a:endParaRPr>
          </a:p>
          <a:p>
            <a:pPr marL="519430" indent="-263525">
              <a:lnSpc>
                <a:spcPct val="100000"/>
              </a:lnSpc>
              <a:spcBef>
                <a:spcPts val="1185"/>
              </a:spcBef>
              <a:buClr>
                <a:srgbClr val="008BC7"/>
              </a:buClr>
              <a:buSzPct val="78125"/>
              <a:buFont typeface="Wingdings"/>
              <a:buChar char=""/>
              <a:tabLst>
                <a:tab pos="519430" algn="l"/>
                <a:tab pos="520065" algn="l"/>
              </a:tabLst>
            </a:pPr>
            <a:r>
              <a:rPr sz="2200" spc="-10" dirty="0">
                <a:latin typeface="Arial"/>
                <a:cs typeface="Arial"/>
              </a:rPr>
              <a:t>Rendszeres </a:t>
            </a:r>
            <a:r>
              <a:rPr sz="2200" spc="-5" dirty="0">
                <a:latin typeface="Arial"/>
                <a:cs typeface="Arial"/>
              </a:rPr>
              <a:t>feltöltés és</a:t>
            </a:r>
            <a:r>
              <a:rPr sz="2200" spc="0" dirty="0">
                <a:latin typeface="Arial"/>
                <a:cs typeface="Arial"/>
              </a:rPr>
              <a:t> </a:t>
            </a:r>
            <a:r>
              <a:rPr sz="2200" spc="-5" dirty="0">
                <a:latin typeface="Arial"/>
                <a:cs typeface="Arial"/>
              </a:rPr>
              <a:t>ellenőrzés</a:t>
            </a:r>
            <a:endParaRPr sz="2200" dirty="0">
              <a:latin typeface="Arial"/>
              <a:cs typeface="Arial"/>
            </a:endParaRPr>
          </a:p>
          <a:p>
            <a:pPr marL="519430" indent="-263525">
              <a:lnSpc>
                <a:spcPct val="100000"/>
              </a:lnSpc>
              <a:spcBef>
                <a:spcPts val="1170"/>
              </a:spcBef>
              <a:buClr>
                <a:srgbClr val="008BC7"/>
              </a:buClr>
              <a:buSzPct val="78125"/>
              <a:buFont typeface="Wingdings"/>
              <a:buChar char=""/>
              <a:tabLst>
                <a:tab pos="519430" algn="l"/>
                <a:tab pos="520065" algn="l"/>
              </a:tabLst>
            </a:pPr>
            <a:r>
              <a:rPr sz="2200" spc="-5" dirty="0">
                <a:latin typeface="Arial"/>
                <a:cs typeface="Arial"/>
              </a:rPr>
              <a:t>0-24</a:t>
            </a:r>
            <a:r>
              <a:rPr sz="2200" dirty="0">
                <a:latin typeface="Arial"/>
                <a:cs typeface="Arial"/>
              </a:rPr>
              <a:t> </a:t>
            </a:r>
            <a:r>
              <a:rPr sz="2200" spc="-10" dirty="0">
                <a:latin typeface="Arial"/>
                <a:cs typeface="Arial"/>
              </a:rPr>
              <a:t>szervíz</a:t>
            </a:r>
            <a:endParaRPr sz="2200" dirty="0">
              <a:latin typeface="Arial"/>
              <a:cs typeface="Arial"/>
            </a:endParaRPr>
          </a:p>
        </p:txBody>
      </p:sp>
      <p:sp>
        <p:nvSpPr>
          <p:cNvPr id="23" name="object 14">
            <a:extLst>
              <a:ext uri="{FF2B5EF4-FFF2-40B4-BE49-F238E27FC236}">
                <a16:creationId xmlns:a16="http://schemas.microsoft.com/office/drawing/2014/main" xmlns="" id="{49F6910E-5BB9-4EE2-9F6D-0D9CF54FCBB8}"/>
              </a:ext>
            </a:extLst>
          </p:cNvPr>
          <p:cNvSpPr txBox="1"/>
          <p:nvPr/>
        </p:nvSpPr>
        <p:spPr>
          <a:xfrm>
            <a:off x="1227042" y="9023117"/>
            <a:ext cx="15323597" cy="435375"/>
          </a:xfrm>
          <a:prstGeom prst="rect">
            <a:avLst/>
          </a:prstGeom>
          <a:solidFill>
            <a:srgbClr val="FFC000"/>
          </a:solidFill>
          <a:ln w="12192">
            <a:solidFill>
              <a:srgbClr val="D9D9D9"/>
            </a:solidFill>
          </a:ln>
        </p:spPr>
        <p:txBody>
          <a:bodyPr vert="horz" wrap="square" lIns="0" tIns="65404" rIns="0" bIns="0" rtlCol="0">
            <a:spAutoFit/>
          </a:bodyPr>
          <a:lstStyle/>
          <a:p>
            <a:pPr marL="398145" algn="ctr">
              <a:lnSpc>
                <a:spcPct val="100000"/>
              </a:lnSpc>
              <a:spcBef>
                <a:spcPts val="515"/>
              </a:spcBef>
            </a:pPr>
            <a:r>
              <a:rPr sz="2400" spc="-5" dirty="0">
                <a:latin typeface="Arial"/>
                <a:cs typeface="Arial"/>
              </a:rPr>
              <a:t>Az </a:t>
            </a:r>
            <a:r>
              <a:rPr sz="2400" b="1" spc="-10" dirty="0">
                <a:latin typeface="Arial"/>
                <a:cs typeface="Arial"/>
              </a:rPr>
              <a:t>ügyfélélmény </a:t>
            </a:r>
            <a:r>
              <a:rPr sz="2400" spc="-10" dirty="0">
                <a:latin typeface="Arial"/>
                <a:cs typeface="Arial"/>
              </a:rPr>
              <a:t>végiggondolása </a:t>
            </a:r>
            <a:r>
              <a:rPr sz="2400" spc="-5" dirty="0">
                <a:latin typeface="Arial"/>
                <a:cs typeface="Arial"/>
              </a:rPr>
              <a:t>/ végigjátszása tovább segíti a kulcs </a:t>
            </a:r>
            <a:r>
              <a:rPr sz="2400" spc="-10" dirty="0">
                <a:latin typeface="Arial"/>
                <a:cs typeface="Arial"/>
              </a:rPr>
              <a:t>tényezők</a:t>
            </a:r>
            <a:r>
              <a:rPr sz="2400" spc="125" dirty="0">
                <a:latin typeface="Arial"/>
                <a:cs typeface="Arial"/>
              </a:rPr>
              <a:t> </a:t>
            </a:r>
            <a:r>
              <a:rPr sz="2400" spc="-5" dirty="0">
                <a:latin typeface="Arial"/>
                <a:cs typeface="Arial"/>
              </a:rPr>
              <a:t>azonosítását!</a:t>
            </a:r>
            <a:endParaRPr sz="2400" dirty="0">
              <a:latin typeface="Arial"/>
              <a:cs typeface="Arial"/>
            </a:endParaRPr>
          </a:p>
        </p:txBody>
      </p:sp>
    </p:spTree>
    <p:extLst>
      <p:ext uri="{BB962C8B-B14F-4D97-AF65-F5344CB8AC3E}">
        <p14:creationId xmlns:p14="http://schemas.microsoft.com/office/powerpoint/2010/main" val="613211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1028700" y="3445998"/>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615072" y="421319"/>
            <a:ext cx="9909961"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dirty="0">
                <a:solidFill>
                  <a:srgbClr val="141414"/>
                </a:solidFill>
                <a:latin typeface="Nunito Sans"/>
                <a:ea typeface="Nunito Sans"/>
                <a:cs typeface="Nunito Sans"/>
                <a:sym typeface="Nunito Sans"/>
              </a:rPr>
              <a:t>5</a:t>
            </a:r>
            <a:r>
              <a:rPr lang="hu-HU" sz="4400" b="1" i="0" u="none" strike="noStrike" cap="none" dirty="0">
                <a:solidFill>
                  <a:srgbClr val="141414"/>
                </a:solidFill>
                <a:latin typeface="Nunito Sans"/>
                <a:ea typeface="Nunito Sans"/>
                <a:cs typeface="Nunito Sans"/>
                <a:sym typeface="Nunito Sans"/>
              </a:rPr>
              <a:t>. Kiemelt tevékenységek: tervezés</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pic>
        <p:nvPicPr>
          <p:cNvPr id="13" name="Picture 2">
            <a:extLst>
              <a:ext uri="{FF2B5EF4-FFF2-40B4-BE49-F238E27FC236}">
                <a16:creationId xmlns:a16="http://schemas.microsoft.com/office/drawing/2014/main" xmlns="" id="{DAF0846B-D1B0-4D44-A988-241106F36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997" y="1775254"/>
            <a:ext cx="15511303" cy="8090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3464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129540" y="3254202"/>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615073" y="421319"/>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i="0" u="none" strike="noStrike" cap="none" dirty="0">
                <a:solidFill>
                  <a:srgbClr val="141414"/>
                </a:solidFill>
                <a:latin typeface="Nunito Sans"/>
                <a:ea typeface="Nunito Sans"/>
                <a:cs typeface="Nunito Sans"/>
                <a:sym typeface="Nunito Sans"/>
              </a:rPr>
              <a:t>6. Kiemelt erőforrások</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8" name="object 2">
            <a:extLst>
              <a:ext uri="{FF2B5EF4-FFF2-40B4-BE49-F238E27FC236}">
                <a16:creationId xmlns:a16="http://schemas.microsoft.com/office/drawing/2014/main" xmlns="" id="{4944BAA7-3F59-4744-83F7-B97C1C418D68}"/>
              </a:ext>
            </a:extLst>
          </p:cNvPr>
          <p:cNvSpPr txBox="1">
            <a:spLocks/>
          </p:cNvSpPr>
          <p:nvPr/>
        </p:nvSpPr>
        <p:spPr>
          <a:xfrm>
            <a:off x="711396" y="1271608"/>
            <a:ext cx="16865207" cy="1982594"/>
          </a:xfrm>
          <a:prstGeom prst="rect">
            <a:avLst/>
          </a:prstGeom>
        </p:spPr>
        <p:txBody>
          <a:bodyPr vert="horz" wrap="square" lIns="0" tIns="12700" rIns="0" bIns="0" rtlCol="0" anchor="ctr">
            <a:sp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hu-HU" sz="3200" i="1" dirty="0">
                <a:solidFill>
                  <a:schemeClr val="accent3">
                    <a:lumMod val="50000"/>
                  </a:schemeClr>
                </a:solidFill>
              </a:rPr>
              <a:t>Kiemelt erőforrások: </a:t>
            </a:r>
            <a:r>
              <a:rPr lang="hu-HU" sz="3200" dirty="0">
                <a:solidFill>
                  <a:schemeClr val="accent3">
                    <a:lumMod val="50000"/>
                  </a:schemeClr>
                </a:solidFill>
              </a:rPr>
              <a:t>az üzleti modell működtetéséhez szükséges legfontosabb „eszközök”</a:t>
            </a:r>
          </a:p>
          <a:p>
            <a:endParaRPr lang="hu-HU" sz="3200" dirty="0">
              <a:solidFill>
                <a:schemeClr val="accent3">
                  <a:lumMod val="50000"/>
                </a:schemeClr>
              </a:solidFill>
            </a:endParaRPr>
          </a:p>
          <a:p>
            <a:r>
              <a:rPr lang="hu-HU" sz="3200" dirty="0">
                <a:solidFill>
                  <a:schemeClr val="accent3">
                    <a:lumMod val="50000"/>
                  </a:schemeClr>
                </a:solidFill>
              </a:rPr>
              <a:t>Feltételei az értékajánlat kialakításának, a piacon való megjelenésnek, az ügyfelekkel való kapcsolattartásnak, és a bevételekhez történő hozzájutásnak.</a:t>
            </a:r>
          </a:p>
        </p:txBody>
      </p:sp>
      <p:graphicFrame>
        <p:nvGraphicFramePr>
          <p:cNvPr id="2" name="Diagram 1">
            <a:extLst>
              <a:ext uri="{FF2B5EF4-FFF2-40B4-BE49-F238E27FC236}">
                <a16:creationId xmlns:a16="http://schemas.microsoft.com/office/drawing/2014/main" xmlns="" id="{59E9C9EE-924C-4DD9-8FA6-49076CB644A6}"/>
              </a:ext>
            </a:extLst>
          </p:cNvPr>
          <p:cNvGraphicFramePr/>
          <p:nvPr>
            <p:extLst>
              <p:ext uri="{D42A27DB-BD31-4B8C-83A1-F6EECF244321}">
                <p14:modId xmlns:p14="http://schemas.microsoft.com/office/powerpoint/2010/main" val="4009108371"/>
              </p:ext>
            </p:extLst>
          </p:nvPr>
        </p:nvGraphicFramePr>
        <p:xfrm>
          <a:off x="10249915" y="4036060"/>
          <a:ext cx="7116274" cy="31724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a:extLst>
              <a:ext uri="{FF2B5EF4-FFF2-40B4-BE49-F238E27FC236}">
                <a16:creationId xmlns:a16="http://schemas.microsoft.com/office/drawing/2014/main" xmlns="" id="{8226614C-8695-41E1-9588-8BA291D671CA}"/>
              </a:ext>
            </a:extLst>
          </p:cNvPr>
          <p:cNvGraphicFramePr/>
          <p:nvPr>
            <p:extLst>
              <p:ext uri="{D42A27DB-BD31-4B8C-83A1-F6EECF244321}">
                <p14:modId xmlns:p14="http://schemas.microsoft.com/office/powerpoint/2010/main" val="2758786825"/>
              </p:ext>
            </p:extLst>
          </p:nvPr>
        </p:nvGraphicFramePr>
        <p:xfrm>
          <a:off x="411480" y="3461238"/>
          <a:ext cx="10113555" cy="640444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96596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b="1" dirty="0">
                <a:solidFill>
                  <a:schemeClr val="accent3">
                    <a:lumMod val="50000"/>
                  </a:schemeClr>
                </a:solidFill>
              </a:rPr>
              <a:t>6. Kiemelt erőforrások </a:t>
            </a:r>
          </a:p>
        </p:txBody>
      </p:sp>
      <p:sp>
        <p:nvSpPr>
          <p:cNvPr id="6" name="Content Placeholder 5"/>
          <p:cNvSpPr>
            <a:spLocks noGrp="1"/>
          </p:cNvSpPr>
          <p:nvPr>
            <p:ph idx="1"/>
          </p:nvPr>
        </p:nvSpPr>
        <p:spPr>
          <a:xfrm>
            <a:off x="457199" y="1600200"/>
            <a:ext cx="13978273" cy="6605416"/>
          </a:xfrm>
        </p:spPr>
        <p:txBody>
          <a:bodyPr>
            <a:normAutofit fontScale="92500" lnSpcReduction="20000"/>
          </a:bodyPr>
          <a:lstStyle/>
          <a:p>
            <a:pPr marL="114300" indent="0">
              <a:buNone/>
            </a:pPr>
            <a:r>
              <a:rPr lang="hu-HU" i="1" dirty="0"/>
              <a:t>Néhány dolog, amire érdemes figyelni a tevékenységek és erőforrások tervezésekor…</a:t>
            </a:r>
          </a:p>
          <a:p>
            <a:pPr marL="114300" indent="0">
              <a:spcAft>
                <a:spcPts val="600"/>
              </a:spcAft>
              <a:buNone/>
            </a:pPr>
            <a:endParaRPr lang="hu-HU" dirty="0"/>
          </a:p>
          <a:p>
            <a:pPr marL="355600" marR="554990" algn="just">
              <a:spcBef>
                <a:spcPts val="95"/>
              </a:spcBef>
              <a:spcAft>
                <a:spcPts val="600"/>
              </a:spcAft>
              <a:buClr>
                <a:srgbClr val="008BC7"/>
              </a:buClr>
              <a:buFont typeface="Wingdings"/>
              <a:buChar char=""/>
              <a:tabLst>
                <a:tab pos="354965" algn="l"/>
                <a:tab pos="355600" algn="l"/>
              </a:tabLst>
            </a:pPr>
            <a:r>
              <a:rPr lang="hu-HU" spc="-5" dirty="0">
                <a:latin typeface="Arial"/>
                <a:cs typeface="Arial"/>
              </a:rPr>
              <a:t>A tevékenységek és erőforrások meghatározásához meg kell </a:t>
            </a:r>
            <a:r>
              <a:rPr lang="hu-HU" spc="-10" dirty="0">
                <a:latin typeface="Arial"/>
                <a:cs typeface="Arial"/>
              </a:rPr>
              <a:t>ismernünk az iparágat!</a:t>
            </a:r>
            <a:endParaRPr lang="hu-HU" dirty="0">
              <a:latin typeface="Arial"/>
              <a:cs typeface="Arial"/>
            </a:endParaRPr>
          </a:p>
          <a:p>
            <a:pPr marL="355600" marR="5080" algn="just">
              <a:spcBef>
                <a:spcPts val="1135"/>
              </a:spcBef>
              <a:buClr>
                <a:srgbClr val="008BC7"/>
              </a:buClr>
              <a:buFont typeface="Wingdings"/>
              <a:buChar char=""/>
              <a:tabLst>
                <a:tab pos="354965" algn="l"/>
                <a:tab pos="355600" algn="l"/>
              </a:tabLst>
            </a:pPr>
            <a:r>
              <a:rPr lang="hu-HU" spc="-5" dirty="0">
                <a:latin typeface="Arial"/>
                <a:cs typeface="Arial"/>
              </a:rPr>
              <a:t>A </a:t>
            </a:r>
            <a:r>
              <a:rPr lang="hu-HU" spc="-10" dirty="0">
                <a:latin typeface="Arial"/>
                <a:cs typeface="Arial"/>
              </a:rPr>
              <a:t>nagyobb </a:t>
            </a:r>
            <a:r>
              <a:rPr lang="hu-HU" spc="-5" dirty="0">
                <a:latin typeface="Arial"/>
                <a:cs typeface="Arial"/>
              </a:rPr>
              <a:t>költségeknél </a:t>
            </a:r>
            <a:r>
              <a:rPr lang="hu-HU" spc="-10" dirty="0">
                <a:latin typeface="Arial"/>
                <a:cs typeface="Arial"/>
              </a:rPr>
              <a:t>gondoljuk </a:t>
            </a:r>
            <a:r>
              <a:rPr lang="hu-HU" spc="-5" dirty="0">
                <a:latin typeface="Arial"/>
                <a:cs typeface="Arial"/>
              </a:rPr>
              <a:t>végig, mi éri meg </a:t>
            </a:r>
            <a:r>
              <a:rPr lang="hu-HU" spc="-10" dirty="0">
                <a:latin typeface="Arial"/>
                <a:cs typeface="Arial"/>
              </a:rPr>
              <a:t>jobban: megvenni </a:t>
            </a:r>
            <a:r>
              <a:rPr lang="hu-HU" spc="-5" dirty="0">
                <a:latin typeface="Arial"/>
                <a:cs typeface="Arial"/>
              </a:rPr>
              <a:t>vagy  gyártani? Kiszervezni </a:t>
            </a:r>
            <a:r>
              <a:rPr lang="hu-HU" spc="-10" dirty="0">
                <a:latin typeface="Arial"/>
                <a:cs typeface="Arial"/>
              </a:rPr>
              <a:t>alvállalkozónak </a:t>
            </a:r>
            <a:r>
              <a:rPr lang="hu-HU" spc="-5" dirty="0">
                <a:latin typeface="Arial"/>
                <a:cs typeface="Arial"/>
              </a:rPr>
              <a:t>vagy </a:t>
            </a:r>
            <a:r>
              <a:rPr lang="hu-HU" spc="-10" dirty="0">
                <a:latin typeface="Arial"/>
                <a:cs typeface="Arial"/>
              </a:rPr>
              <a:t>házon belül </a:t>
            </a:r>
            <a:r>
              <a:rPr lang="hu-HU" spc="-5" dirty="0">
                <a:latin typeface="Arial"/>
                <a:cs typeface="Arial"/>
              </a:rPr>
              <a:t>kialakítani a szaktudást?  </a:t>
            </a:r>
            <a:r>
              <a:rPr lang="hu-HU" spc="-10" dirty="0">
                <a:latin typeface="Arial"/>
                <a:cs typeface="Arial"/>
              </a:rPr>
              <a:t>Megvenni </a:t>
            </a:r>
            <a:r>
              <a:rPr lang="hu-HU" spc="-5" dirty="0">
                <a:latin typeface="Arial"/>
                <a:cs typeface="Arial"/>
              </a:rPr>
              <a:t>vagy </a:t>
            </a:r>
            <a:r>
              <a:rPr lang="hu-HU" spc="-10" dirty="0">
                <a:latin typeface="Arial"/>
                <a:cs typeface="Arial"/>
              </a:rPr>
              <a:t>bérelni </a:t>
            </a:r>
            <a:r>
              <a:rPr lang="hu-HU" spc="-5" dirty="0">
                <a:latin typeface="Arial"/>
                <a:cs typeface="Arial"/>
              </a:rPr>
              <a:t>a </a:t>
            </a:r>
            <a:r>
              <a:rPr lang="hu-HU" spc="-10" dirty="0" err="1">
                <a:latin typeface="Arial"/>
                <a:cs typeface="Arial"/>
              </a:rPr>
              <a:t>gépeinket</a:t>
            </a:r>
            <a:r>
              <a:rPr lang="hu-HU" spc="-10" dirty="0">
                <a:latin typeface="Arial"/>
                <a:cs typeface="Arial"/>
              </a:rPr>
              <a:t>? </a:t>
            </a:r>
          </a:p>
          <a:p>
            <a:pPr marL="12700" marR="5080" indent="0" algn="just">
              <a:spcBef>
                <a:spcPts val="1135"/>
              </a:spcBef>
              <a:buClr>
                <a:srgbClr val="008BC7"/>
              </a:buClr>
              <a:buNone/>
              <a:tabLst>
                <a:tab pos="354965" algn="l"/>
                <a:tab pos="355600" algn="l"/>
              </a:tabLst>
            </a:pPr>
            <a:r>
              <a:rPr lang="hu-HU" u="sng" spc="-5" dirty="0">
                <a:latin typeface="Arial"/>
                <a:cs typeface="Arial"/>
              </a:rPr>
              <a:t>Lehetséges</a:t>
            </a:r>
            <a:r>
              <a:rPr lang="hu-HU" u="sng" spc="210" dirty="0">
                <a:latin typeface="Arial"/>
                <a:cs typeface="Arial"/>
              </a:rPr>
              <a:t> </a:t>
            </a:r>
            <a:r>
              <a:rPr lang="hu-HU" u="sng" spc="-5" dirty="0">
                <a:latin typeface="Arial"/>
                <a:cs typeface="Arial"/>
              </a:rPr>
              <a:t>szempontok:</a:t>
            </a:r>
            <a:endParaRPr lang="hu-HU" u="sng" dirty="0">
              <a:latin typeface="Arial"/>
              <a:cs typeface="Arial"/>
            </a:endParaRPr>
          </a:p>
          <a:p>
            <a:pPr marL="812800" lvl="1" algn="just">
              <a:spcBef>
                <a:spcPts val="1135"/>
              </a:spcBef>
              <a:buClr>
                <a:srgbClr val="008BC7"/>
              </a:buClr>
              <a:buFont typeface="Wingdings"/>
              <a:buChar char=""/>
              <a:tabLst>
                <a:tab pos="812165" algn="l"/>
                <a:tab pos="812800" algn="l"/>
              </a:tabLst>
            </a:pPr>
            <a:r>
              <a:rPr lang="hu-HU" b="1" spc="-5" dirty="0">
                <a:latin typeface="Arial"/>
                <a:cs typeface="Arial"/>
              </a:rPr>
              <a:t>Igény </a:t>
            </a:r>
            <a:r>
              <a:rPr lang="hu-HU" b="1" spc="-10" dirty="0">
                <a:latin typeface="Arial"/>
                <a:cs typeface="Arial"/>
              </a:rPr>
              <a:t>időtávja </a:t>
            </a:r>
            <a:r>
              <a:rPr lang="hu-HU" b="1" spc="-5" dirty="0">
                <a:latin typeface="Arial"/>
                <a:cs typeface="Arial"/>
              </a:rPr>
              <a:t>és </a:t>
            </a:r>
            <a:r>
              <a:rPr lang="hu-HU" b="1" spc="-10" dirty="0">
                <a:latin typeface="Arial"/>
                <a:cs typeface="Arial"/>
              </a:rPr>
              <a:t>nagysága </a:t>
            </a:r>
            <a:r>
              <a:rPr lang="hu-HU" spc="-10" dirty="0">
                <a:latin typeface="Arial"/>
                <a:cs typeface="Arial"/>
              </a:rPr>
              <a:t>(Egyszeri </a:t>
            </a:r>
            <a:r>
              <a:rPr lang="hu-HU" spc="-5" dirty="0">
                <a:latin typeface="Arial"/>
                <a:cs typeface="Arial"/>
              </a:rPr>
              <a:t>vagy </a:t>
            </a:r>
            <a:r>
              <a:rPr lang="hu-HU" spc="-10" dirty="0">
                <a:latin typeface="Arial"/>
                <a:cs typeface="Arial"/>
              </a:rPr>
              <a:t>állandó? </a:t>
            </a:r>
            <a:r>
              <a:rPr lang="hu-HU" spc="-5" dirty="0">
                <a:latin typeface="Arial"/>
                <a:cs typeface="Arial"/>
              </a:rPr>
              <a:t>Kevés vagy</a:t>
            </a:r>
            <a:r>
              <a:rPr lang="hu-HU" spc="305" dirty="0">
                <a:latin typeface="Arial"/>
                <a:cs typeface="Arial"/>
              </a:rPr>
              <a:t> </a:t>
            </a:r>
            <a:r>
              <a:rPr lang="hu-HU" spc="-5" dirty="0">
                <a:latin typeface="Arial"/>
                <a:cs typeface="Arial"/>
              </a:rPr>
              <a:t>sok?)</a:t>
            </a:r>
            <a:endParaRPr lang="hu-HU" dirty="0">
              <a:latin typeface="Arial"/>
              <a:cs typeface="Arial"/>
            </a:endParaRPr>
          </a:p>
          <a:p>
            <a:pPr marL="812800" lvl="1" algn="just">
              <a:spcBef>
                <a:spcPts val="1135"/>
              </a:spcBef>
              <a:buClr>
                <a:srgbClr val="008BC7"/>
              </a:buClr>
              <a:buFont typeface="Wingdings"/>
              <a:buChar char=""/>
              <a:tabLst>
                <a:tab pos="812165" algn="l"/>
                <a:tab pos="812800" algn="l"/>
              </a:tabLst>
            </a:pPr>
            <a:r>
              <a:rPr lang="hu-HU" b="1" spc="-10" dirty="0">
                <a:latin typeface="Arial"/>
                <a:cs typeface="Arial"/>
              </a:rPr>
              <a:t>Másolhatóság </a:t>
            </a:r>
            <a:r>
              <a:rPr lang="hu-HU" b="1" spc="-5" dirty="0">
                <a:latin typeface="Arial"/>
                <a:cs typeface="Arial"/>
              </a:rPr>
              <a:t>/ </a:t>
            </a:r>
            <a:r>
              <a:rPr lang="hu-HU" b="1" spc="-10" dirty="0">
                <a:latin typeface="Arial"/>
                <a:cs typeface="Arial"/>
              </a:rPr>
              <a:t>egyediség </a:t>
            </a:r>
            <a:r>
              <a:rPr lang="hu-HU" spc="-10" dirty="0">
                <a:latin typeface="Arial"/>
                <a:cs typeface="Arial"/>
              </a:rPr>
              <a:t>(Bárhol elérhető </a:t>
            </a:r>
            <a:r>
              <a:rPr lang="hu-HU" spc="-5" dirty="0">
                <a:latin typeface="Arial"/>
                <a:cs typeface="Arial"/>
              </a:rPr>
              <a:t>vagy versenyezni kell</a:t>
            </a:r>
            <a:r>
              <a:rPr lang="hu-HU" spc="325" dirty="0">
                <a:latin typeface="Arial"/>
                <a:cs typeface="Arial"/>
              </a:rPr>
              <a:t> </a:t>
            </a:r>
            <a:r>
              <a:rPr lang="hu-HU" spc="-10" dirty="0">
                <a:latin typeface="Arial"/>
                <a:cs typeface="Arial"/>
              </a:rPr>
              <a:t>érte?</a:t>
            </a:r>
            <a:endParaRPr lang="hu-HU" dirty="0">
              <a:latin typeface="Arial"/>
              <a:cs typeface="Arial"/>
            </a:endParaRPr>
          </a:p>
          <a:p>
            <a:pPr marL="812800" lvl="1" algn="just">
              <a:spcBef>
                <a:spcPts val="1140"/>
              </a:spcBef>
              <a:buClr>
                <a:srgbClr val="008BC7"/>
              </a:buClr>
              <a:buFont typeface="Wingdings"/>
              <a:buChar char=""/>
              <a:tabLst>
                <a:tab pos="812165" algn="l"/>
                <a:tab pos="812800" algn="l"/>
              </a:tabLst>
            </a:pPr>
            <a:r>
              <a:rPr lang="hu-HU" b="1" spc="-5" dirty="0">
                <a:latin typeface="Arial"/>
                <a:cs typeface="Arial"/>
              </a:rPr>
              <a:t>Minőség</a:t>
            </a:r>
            <a:r>
              <a:rPr lang="hu-HU" spc="-5" dirty="0">
                <a:latin typeface="Arial"/>
                <a:cs typeface="Arial"/>
              </a:rPr>
              <a:t> </a:t>
            </a:r>
            <a:r>
              <a:rPr lang="hu-HU" spc="-10" dirty="0">
                <a:latin typeface="Arial"/>
                <a:cs typeface="Arial"/>
              </a:rPr>
              <a:t>(Mennyire magas </a:t>
            </a:r>
            <a:r>
              <a:rPr lang="hu-HU" spc="-5" dirty="0">
                <a:latin typeface="Arial"/>
                <a:cs typeface="Arial"/>
              </a:rPr>
              <a:t>az </a:t>
            </a:r>
            <a:r>
              <a:rPr lang="hu-HU" spc="-10" dirty="0">
                <a:latin typeface="Arial"/>
                <a:cs typeface="Arial"/>
              </a:rPr>
              <a:t>elvárás? Mennyire </a:t>
            </a:r>
            <a:r>
              <a:rPr lang="hu-HU" spc="-5" dirty="0">
                <a:latin typeface="Arial"/>
                <a:cs typeface="Arial"/>
              </a:rPr>
              <a:t>fontos </a:t>
            </a:r>
            <a:r>
              <a:rPr lang="hu-HU" spc="-10" dirty="0">
                <a:latin typeface="Arial"/>
                <a:cs typeface="Arial"/>
              </a:rPr>
              <a:t>megfelelni</a:t>
            </a:r>
            <a:r>
              <a:rPr lang="hu-HU" spc="350" dirty="0">
                <a:latin typeface="Arial"/>
                <a:cs typeface="Arial"/>
              </a:rPr>
              <a:t> </a:t>
            </a:r>
            <a:r>
              <a:rPr lang="hu-HU" spc="-10" dirty="0">
                <a:latin typeface="Arial"/>
                <a:cs typeface="Arial"/>
              </a:rPr>
              <a:t>neki?)</a:t>
            </a:r>
            <a:endParaRPr lang="hu-HU" dirty="0">
              <a:latin typeface="Arial"/>
              <a:cs typeface="Arial"/>
            </a:endParaRPr>
          </a:p>
          <a:p>
            <a:pPr marL="812800" marR="500380" lvl="1" algn="just">
              <a:spcBef>
                <a:spcPts val="1140"/>
              </a:spcBef>
              <a:buClr>
                <a:srgbClr val="008BC7"/>
              </a:buClr>
              <a:buFont typeface="Wingdings"/>
              <a:buChar char=""/>
              <a:tabLst>
                <a:tab pos="812165" algn="l"/>
                <a:tab pos="812800" algn="l"/>
              </a:tabLst>
            </a:pPr>
            <a:r>
              <a:rPr lang="hu-HU" b="1" spc="-5" dirty="0">
                <a:latin typeface="Arial"/>
                <a:cs typeface="Arial"/>
              </a:rPr>
              <a:t>Költségek és </a:t>
            </a:r>
            <a:r>
              <a:rPr lang="hu-HU" b="1" spc="-10" dirty="0">
                <a:latin typeface="Arial"/>
                <a:cs typeface="Arial"/>
              </a:rPr>
              <a:t>pénzügyi </a:t>
            </a:r>
            <a:r>
              <a:rPr lang="hu-HU" b="1" spc="-5" dirty="0">
                <a:latin typeface="Arial"/>
                <a:cs typeface="Arial"/>
              </a:rPr>
              <a:t>lehetőségek </a:t>
            </a:r>
            <a:r>
              <a:rPr lang="hu-HU" spc="-10" dirty="0">
                <a:latin typeface="Arial"/>
                <a:cs typeface="Arial"/>
              </a:rPr>
              <a:t>(Mivel </a:t>
            </a:r>
            <a:r>
              <a:rPr lang="hu-HU" spc="-5" dirty="0">
                <a:latin typeface="Arial"/>
                <a:cs typeface="Arial"/>
              </a:rPr>
              <a:t>járok </a:t>
            </a:r>
            <a:r>
              <a:rPr lang="hu-HU" spc="-10" dirty="0">
                <a:latin typeface="Arial"/>
                <a:cs typeface="Arial"/>
              </a:rPr>
              <a:t>jobban hosszú </a:t>
            </a:r>
            <a:r>
              <a:rPr lang="hu-HU" spc="-5" dirty="0">
                <a:latin typeface="Arial"/>
                <a:cs typeface="Arial"/>
              </a:rPr>
              <a:t>és rövid távon?)</a:t>
            </a:r>
            <a:endParaRPr lang="hu-HU" dirty="0">
              <a:latin typeface="Arial"/>
              <a:cs typeface="Arial"/>
            </a:endParaRPr>
          </a:p>
          <a:p>
            <a:pPr marL="812800" lvl="1" algn="just">
              <a:spcBef>
                <a:spcPts val="1140"/>
              </a:spcBef>
              <a:buClr>
                <a:srgbClr val="008BC7"/>
              </a:buClr>
              <a:buFont typeface="Wingdings"/>
              <a:buChar char=""/>
              <a:tabLst>
                <a:tab pos="812165" algn="l"/>
                <a:tab pos="812800" algn="l"/>
              </a:tabLst>
            </a:pPr>
            <a:r>
              <a:rPr lang="hu-HU" b="1" spc="-10" dirty="0">
                <a:latin typeface="Arial"/>
                <a:cs typeface="Arial"/>
              </a:rPr>
              <a:t>Kockázatok</a:t>
            </a:r>
            <a:r>
              <a:rPr lang="hu-HU" spc="-10" dirty="0">
                <a:latin typeface="Arial"/>
                <a:cs typeface="Arial"/>
              </a:rPr>
              <a:t> (Jelentős </a:t>
            </a:r>
            <a:r>
              <a:rPr lang="hu-HU" spc="-5" dirty="0">
                <a:latin typeface="Arial"/>
                <a:cs typeface="Arial"/>
              </a:rPr>
              <a:t>kockázatot kerülök el vele? </a:t>
            </a:r>
            <a:r>
              <a:rPr lang="hu-HU" spc="-20" dirty="0">
                <a:latin typeface="Arial"/>
                <a:cs typeface="Arial"/>
              </a:rPr>
              <a:t>Valószínű?</a:t>
            </a:r>
            <a:r>
              <a:rPr lang="hu-HU" spc="235" dirty="0">
                <a:latin typeface="Arial"/>
                <a:cs typeface="Arial"/>
              </a:rPr>
              <a:t> </a:t>
            </a:r>
            <a:r>
              <a:rPr lang="hu-HU" spc="-10" dirty="0">
                <a:latin typeface="Arial"/>
                <a:cs typeface="Arial"/>
              </a:rPr>
              <a:t>Súlyos?)</a:t>
            </a:r>
            <a:endParaRPr lang="hu-HU" dirty="0">
              <a:latin typeface="Arial"/>
              <a:cs typeface="Arial"/>
            </a:endParaRPr>
          </a:p>
          <a:p>
            <a:pPr marL="812800" lvl="1" algn="just">
              <a:spcBef>
                <a:spcPts val="1140"/>
              </a:spcBef>
              <a:buClr>
                <a:srgbClr val="008BC7"/>
              </a:buClr>
              <a:buFont typeface="Wingdings"/>
              <a:buChar char=""/>
              <a:tabLst>
                <a:tab pos="812165" algn="l"/>
                <a:tab pos="812800" algn="l"/>
              </a:tabLst>
            </a:pPr>
            <a:r>
              <a:rPr lang="hu-HU" b="1" spc="-5" dirty="0">
                <a:latin typeface="Arial"/>
                <a:cs typeface="Arial"/>
              </a:rPr>
              <a:t>Fontosság</a:t>
            </a:r>
            <a:r>
              <a:rPr lang="hu-HU" spc="-5" dirty="0">
                <a:latin typeface="Arial"/>
                <a:cs typeface="Arial"/>
              </a:rPr>
              <a:t> </a:t>
            </a:r>
            <a:r>
              <a:rPr lang="hu-HU" spc="-10" dirty="0">
                <a:latin typeface="Arial"/>
                <a:cs typeface="Arial"/>
              </a:rPr>
              <a:t>(Tényleg </a:t>
            </a:r>
            <a:r>
              <a:rPr lang="hu-HU" spc="-5" dirty="0">
                <a:latin typeface="Arial"/>
                <a:cs typeface="Arial"/>
              </a:rPr>
              <a:t>szükség van rá? Ennyire jó kell, pl. ruha</a:t>
            </a:r>
            <a:r>
              <a:rPr lang="hu-HU" spc="290" dirty="0">
                <a:latin typeface="Arial"/>
                <a:cs typeface="Arial"/>
              </a:rPr>
              <a:t> </a:t>
            </a:r>
            <a:r>
              <a:rPr lang="hu-HU" spc="-5" dirty="0">
                <a:latin typeface="Arial"/>
                <a:cs typeface="Arial"/>
              </a:rPr>
              <a:t>alapanyag?)</a:t>
            </a:r>
            <a:endParaRPr lang="hu-HU" dirty="0">
              <a:latin typeface="Arial"/>
              <a:cs typeface="Arial"/>
            </a:endParaRPr>
          </a:p>
          <a:p>
            <a:pPr marL="114300" indent="0">
              <a:buNone/>
            </a:pPr>
            <a:endParaRPr lang="hu-HU" dirty="0"/>
          </a:p>
          <a:p>
            <a:pPr marL="114300" indent="0">
              <a:buNone/>
            </a:pPr>
            <a:endParaRPr lang="hu-HU" dirty="0"/>
          </a:p>
        </p:txBody>
      </p:sp>
      <p:sp>
        <p:nvSpPr>
          <p:cNvPr id="4" name="Google Shape;157;p5">
            <a:extLst>
              <a:ext uri="{FF2B5EF4-FFF2-40B4-BE49-F238E27FC236}">
                <a16:creationId xmlns:a16="http://schemas.microsoft.com/office/drawing/2014/main" xmlns="" id="{6E8992B0-4562-478B-81BD-8A55CCAF92D7}"/>
              </a:ext>
            </a:extLst>
          </p:cNvPr>
          <p:cNvSpPr/>
          <p:nvPr/>
        </p:nvSpPr>
        <p:spPr>
          <a:xfrm>
            <a:off x="14764092" y="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0;p5">
            <a:extLst>
              <a:ext uri="{FF2B5EF4-FFF2-40B4-BE49-F238E27FC236}">
                <a16:creationId xmlns:a16="http://schemas.microsoft.com/office/drawing/2014/main" xmlns="" id="{E38140A1-18F1-412F-B3D7-81B1BF446494}"/>
              </a:ext>
            </a:extLst>
          </p:cNvPr>
          <p:cNvSpPr/>
          <p:nvPr/>
        </p:nvSpPr>
        <p:spPr>
          <a:xfrm>
            <a:off x="13782999" y="19050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9" name="Google Shape;118;p3">
            <a:extLst>
              <a:ext uri="{FF2B5EF4-FFF2-40B4-BE49-F238E27FC236}">
                <a16:creationId xmlns:a16="http://schemas.microsoft.com/office/drawing/2014/main" xmlns="" id="{2E72CF91-83BD-4F41-AABC-1F7E28F83104}"/>
              </a:ext>
            </a:extLst>
          </p:cNvPr>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4">
              <a:alphaModFix/>
            </a:blip>
            <a:stretch>
              <a:fillRect t="-91868" b="-360191"/>
            </a:stretch>
          </a:blipFill>
          <a:ln>
            <a:noFill/>
          </a:ln>
        </p:spPr>
        <p:txBody>
          <a:bodyPr/>
          <a:lstStyle/>
          <a:p>
            <a:endParaRPr lang="hu-HU" dirty="0"/>
          </a:p>
        </p:txBody>
      </p:sp>
      <p:sp>
        <p:nvSpPr>
          <p:cNvPr id="7" name="Google Shape;159;p5">
            <a:extLst>
              <a:ext uri="{FF2B5EF4-FFF2-40B4-BE49-F238E27FC236}">
                <a16:creationId xmlns:a16="http://schemas.microsoft.com/office/drawing/2014/main" xmlns="" id="{74007FCF-895C-4E53-A005-08BF45E04337}"/>
              </a:ext>
            </a:extLst>
          </p:cNvPr>
          <p:cNvSpPr/>
          <p:nvPr/>
        </p:nvSpPr>
        <p:spPr>
          <a:xfrm>
            <a:off x="14435472" y="890151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3" name="Akciógomb: Súgó 2">
            <a:hlinkClick r:id="" action="ppaction://noaction" highlightClick="1"/>
            <a:extLst>
              <a:ext uri="{FF2B5EF4-FFF2-40B4-BE49-F238E27FC236}">
                <a16:creationId xmlns:a16="http://schemas.microsoft.com/office/drawing/2014/main" xmlns="" id="{E8770E6F-4324-403A-9E9E-21FE3F3C1FDF}"/>
              </a:ext>
            </a:extLst>
          </p:cNvPr>
          <p:cNvSpPr/>
          <p:nvPr/>
        </p:nvSpPr>
        <p:spPr>
          <a:xfrm>
            <a:off x="14764092" y="4831080"/>
            <a:ext cx="3066709" cy="2987040"/>
          </a:xfrm>
          <a:prstGeom prst="actionButtonHelp">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926973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1028700" y="8436954"/>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lvl="0" algn="ctr"/>
            <a:r>
              <a:rPr lang="hu-HU" sz="2200" dirty="0">
                <a:solidFill>
                  <a:schemeClr val="bg1"/>
                </a:solidFill>
              </a:rPr>
              <a:t>Üzleti modell optimalizálása, hatékonyságának növelése</a:t>
            </a:r>
          </a:p>
        </p:txBody>
      </p:sp>
      <p:sp>
        <p:nvSpPr>
          <p:cNvPr id="159" name="Google Shape;159;p5"/>
          <p:cNvSpPr/>
          <p:nvPr/>
        </p:nvSpPr>
        <p:spPr>
          <a:xfrm>
            <a:off x="14839954" y="9591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274320" y="3001962"/>
            <a:ext cx="6720840" cy="1754326"/>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dirty="0">
                <a:solidFill>
                  <a:srgbClr val="141414"/>
                </a:solidFill>
                <a:latin typeface="Nunito Sans Black"/>
                <a:ea typeface="Nunito Sans Black"/>
                <a:cs typeface="Nunito Sans Black"/>
                <a:sym typeface="Nunito Sans Black"/>
              </a:rPr>
              <a:t>7</a:t>
            </a:r>
            <a:r>
              <a:rPr lang="hu-HU" sz="6000" b="1" i="0" u="none" strike="noStrike" cap="none" dirty="0">
                <a:solidFill>
                  <a:srgbClr val="141414"/>
                </a:solidFill>
                <a:latin typeface="Nunito Sans Black"/>
                <a:ea typeface="Nunito Sans Black"/>
                <a:cs typeface="Nunito Sans Black"/>
                <a:sym typeface="Nunito Sans Black"/>
              </a:rPr>
              <a:t>. Kiemelt partnerek</a:t>
            </a:r>
            <a:endParaRPr sz="6000" dirty="0"/>
          </a:p>
        </p:txBody>
      </p:sp>
      <p:sp>
        <p:nvSpPr>
          <p:cNvPr id="162" name="Google Shape;162;p5"/>
          <p:cNvSpPr txBox="1"/>
          <p:nvPr/>
        </p:nvSpPr>
        <p:spPr>
          <a:xfrm>
            <a:off x="412859" y="5600793"/>
            <a:ext cx="6957060" cy="2836161"/>
          </a:xfrm>
          <a:prstGeom prst="rect">
            <a:avLst/>
          </a:prstGeom>
          <a:noFill/>
          <a:ln>
            <a:noFill/>
          </a:ln>
        </p:spPr>
        <p:txBody>
          <a:bodyPr spcFirstLastPara="1" wrap="square" lIns="0" tIns="0" rIns="0" bIns="0" anchor="t" anchorCtr="0">
            <a:spAutoFit/>
          </a:bodyPr>
          <a:lstStyle/>
          <a:p>
            <a:pPr lvl="0">
              <a:lnSpc>
                <a:spcPct val="94972"/>
              </a:lnSpc>
            </a:pPr>
            <a:r>
              <a:rPr lang="hu-HU" sz="3600" b="1" dirty="0">
                <a:solidFill>
                  <a:srgbClr val="487307"/>
                </a:solidFill>
                <a:latin typeface="Nunito Sans"/>
                <a:sym typeface="Nunito Sans"/>
              </a:rPr>
              <a:t>Beszállítók, együttműködők, akik kívülről járulnak hozzá az üzleti modell sikeréhez!</a:t>
            </a:r>
          </a:p>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marL="0" marR="0" lvl="0" indent="0" algn="l" rtl="0">
              <a:lnSpc>
                <a:spcPct val="94972"/>
              </a:lnSpc>
              <a:spcBef>
                <a:spcPts val="0"/>
              </a:spcBef>
              <a:spcAft>
                <a:spcPts val="0"/>
              </a:spcAft>
              <a:buNone/>
            </a:pPr>
            <a:endParaRPr dirty="0"/>
          </a:p>
        </p:txBody>
      </p:sp>
      <p:graphicFrame>
        <p:nvGraphicFramePr>
          <p:cNvPr id="2" name="Diagram 1">
            <a:extLst>
              <a:ext uri="{FF2B5EF4-FFF2-40B4-BE49-F238E27FC236}">
                <a16:creationId xmlns:a16="http://schemas.microsoft.com/office/drawing/2014/main" xmlns="" id="{0A8DFAD6-E242-4D3E-9838-5EBC82D30049}"/>
              </a:ext>
            </a:extLst>
          </p:cNvPr>
          <p:cNvGraphicFramePr/>
          <p:nvPr>
            <p:extLst>
              <p:ext uri="{D42A27DB-BD31-4B8C-83A1-F6EECF244321}">
                <p14:modId xmlns:p14="http://schemas.microsoft.com/office/powerpoint/2010/main" val="3732049122"/>
              </p:ext>
            </p:extLst>
          </p:nvPr>
        </p:nvGraphicFramePr>
        <p:xfrm>
          <a:off x="6048393" y="69165"/>
          <a:ext cx="121920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Google Shape;158;p5">
            <a:extLst>
              <a:ext uri="{FF2B5EF4-FFF2-40B4-BE49-F238E27FC236}">
                <a16:creationId xmlns:a16="http://schemas.microsoft.com/office/drawing/2014/main" xmlns="" id="{00B2D863-2DE1-499C-B7AC-74C7EBB9309F}"/>
              </a:ext>
            </a:extLst>
          </p:cNvPr>
          <p:cNvSpPr/>
          <p:nvPr/>
        </p:nvSpPr>
        <p:spPr>
          <a:xfrm>
            <a:off x="5154974" y="8422011"/>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HU" sz="2200" dirty="0">
                <a:solidFill>
                  <a:schemeClr val="bg1"/>
                </a:solidFill>
              </a:rPr>
              <a:t>Erőforrások beszerzése</a:t>
            </a:r>
            <a:endParaRPr sz="2200" dirty="0">
              <a:solidFill>
                <a:schemeClr val="bg1"/>
              </a:solidFill>
            </a:endParaRPr>
          </a:p>
        </p:txBody>
      </p:sp>
      <p:sp>
        <p:nvSpPr>
          <p:cNvPr id="15" name="Google Shape;158;p5">
            <a:extLst>
              <a:ext uri="{FF2B5EF4-FFF2-40B4-BE49-F238E27FC236}">
                <a16:creationId xmlns:a16="http://schemas.microsoft.com/office/drawing/2014/main" xmlns="" id="{C366E7FA-FE11-4261-A6A3-C9E7B9E087A6}"/>
              </a:ext>
            </a:extLst>
          </p:cNvPr>
          <p:cNvSpPr/>
          <p:nvPr/>
        </p:nvSpPr>
        <p:spPr>
          <a:xfrm>
            <a:off x="9281248" y="8422012"/>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HU" sz="2200" dirty="0">
                <a:solidFill>
                  <a:schemeClr val="bg1"/>
                </a:solidFill>
              </a:rPr>
              <a:t>Kockázatok csökkentése</a:t>
            </a:r>
            <a:endParaRPr sz="2200" dirty="0">
              <a:solidFill>
                <a:schemeClr val="bg1"/>
              </a:solidFill>
            </a:endParaRPr>
          </a:p>
        </p:txBody>
      </p:sp>
    </p:spTree>
    <p:extLst>
      <p:ext uri="{BB962C8B-B14F-4D97-AF65-F5344CB8AC3E}">
        <p14:creationId xmlns:p14="http://schemas.microsoft.com/office/powerpoint/2010/main" val="1543744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129540" y="3254202"/>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615073" y="421319"/>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dirty="0">
                <a:solidFill>
                  <a:srgbClr val="141414"/>
                </a:solidFill>
                <a:latin typeface="Nunito Sans"/>
                <a:ea typeface="Nunito Sans"/>
                <a:cs typeface="Nunito Sans"/>
                <a:sym typeface="Nunito Sans"/>
              </a:rPr>
              <a:t>7</a:t>
            </a:r>
            <a:r>
              <a:rPr lang="hu-HU" sz="4400" b="1" i="0" u="none" strike="noStrike" cap="none" dirty="0">
                <a:solidFill>
                  <a:srgbClr val="141414"/>
                </a:solidFill>
                <a:latin typeface="Nunito Sans"/>
                <a:ea typeface="Nunito Sans"/>
                <a:cs typeface="Nunito Sans"/>
                <a:sym typeface="Nunito Sans"/>
              </a:rPr>
              <a:t>. Kiemelt partnerek</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pic>
        <p:nvPicPr>
          <p:cNvPr id="10" name="Picture 2">
            <a:extLst>
              <a:ext uri="{FF2B5EF4-FFF2-40B4-BE49-F238E27FC236}">
                <a16:creationId xmlns:a16="http://schemas.microsoft.com/office/drawing/2014/main" xmlns="" id="{64247005-1A8B-4B89-B39E-61F7173F4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544" y="1790142"/>
            <a:ext cx="15513496" cy="805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070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u-HU" b="1" dirty="0">
                <a:solidFill>
                  <a:schemeClr val="accent3">
                    <a:lumMod val="50000"/>
                  </a:schemeClr>
                </a:solidFill>
              </a:rPr>
              <a:t>7. Kiemelt partnerek: versenytársak </a:t>
            </a:r>
          </a:p>
        </p:txBody>
      </p:sp>
      <p:sp>
        <p:nvSpPr>
          <p:cNvPr id="6" name="Content Placeholder 5"/>
          <p:cNvSpPr>
            <a:spLocks noGrp="1"/>
          </p:cNvSpPr>
          <p:nvPr>
            <p:ph idx="1"/>
          </p:nvPr>
        </p:nvSpPr>
        <p:spPr>
          <a:xfrm>
            <a:off x="457199" y="1600200"/>
            <a:ext cx="9433561" cy="6605416"/>
          </a:xfrm>
        </p:spPr>
        <p:txBody>
          <a:bodyPr>
            <a:normAutofit fontScale="85000" lnSpcReduction="10000"/>
          </a:bodyPr>
          <a:lstStyle/>
          <a:p>
            <a:pPr marL="12700" marR="5080" algn="just">
              <a:spcBef>
                <a:spcPts val="100"/>
              </a:spcBef>
            </a:pPr>
            <a:r>
              <a:rPr lang="hu-HU" i="1" dirty="0">
                <a:solidFill>
                  <a:schemeClr val="accent3">
                    <a:lumMod val="50000"/>
                  </a:schemeClr>
                </a:solidFill>
                <a:latin typeface="Arial"/>
                <a:cs typeface="Arial"/>
              </a:rPr>
              <a:t>Versenytársunk lehet bármely olyan vállalkozás vagy szervezet, amely a potenciális vásárlók érdeklődésére számot tartó terméket kínál.</a:t>
            </a:r>
          </a:p>
          <a:p>
            <a:pPr marL="12700" marR="5080" algn="just">
              <a:spcBef>
                <a:spcPts val="100"/>
              </a:spcBef>
            </a:pPr>
            <a:endParaRPr lang="hu-HU" dirty="0">
              <a:solidFill>
                <a:schemeClr val="accent3">
                  <a:lumMod val="50000"/>
                </a:schemeClr>
              </a:solidFill>
              <a:latin typeface="Arial"/>
              <a:cs typeface="Arial"/>
            </a:endParaRPr>
          </a:p>
          <a:p>
            <a:pPr marL="12700" marR="5080" algn="just">
              <a:spcBef>
                <a:spcPts val="100"/>
              </a:spcBef>
            </a:pPr>
            <a:r>
              <a:rPr lang="hu-HU" dirty="0">
                <a:solidFill>
                  <a:schemeClr val="accent3">
                    <a:lumMod val="50000"/>
                  </a:schemeClr>
                </a:solidFill>
                <a:latin typeface="Arial"/>
                <a:cs typeface="Arial"/>
              </a:rPr>
              <a:t>Verseny mindig létezik, akkor is ha éppen nincs másik olyan cég, amelyik ugyanazt a terméket értékesíti, amit mi! Hasonló vagy könnyen helyettesítő termékek akkor is vannak a piacon.  </a:t>
            </a:r>
          </a:p>
          <a:p>
            <a:pPr marL="12700" marR="5080" algn="just">
              <a:spcBef>
                <a:spcPts val="100"/>
              </a:spcBef>
            </a:pPr>
            <a:endParaRPr lang="hu-HU" dirty="0">
              <a:solidFill>
                <a:schemeClr val="accent3">
                  <a:lumMod val="50000"/>
                </a:schemeClr>
              </a:solidFill>
              <a:latin typeface="Arial"/>
              <a:cs typeface="Arial"/>
            </a:endParaRPr>
          </a:p>
          <a:p>
            <a:pPr marL="0" marR="5080" indent="0" algn="just">
              <a:spcBef>
                <a:spcPts val="100"/>
              </a:spcBef>
              <a:buNone/>
            </a:pPr>
            <a:r>
              <a:rPr lang="hu-HU" b="1" dirty="0">
                <a:solidFill>
                  <a:schemeClr val="accent3">
                    <a:lumMod val="50000"/>
                  </a:schemeClr>
                </a:solidFill>
                <a:latin typeface="Arial"/>
                <a:cs typeface="Arial"/>
              </a:rPr>
              <a:t>A versenytársak számbavételekor gondoljunk azokra, akik: </a:t>
            </a:r>
          </a:p>
          <a:p>
            <a:pPr marL="298450" marR="5080" indent="-285750" algn="just">
              <a:spcBef>
                <a:spcPts val="100"/>
              </a:spcBef>
              <a:buFont typeface="Arial" panose="020B0604020202020204" pitchFamily="34" charset="0"/>
              <a:buChar char="•"/>
            </a:pPr>
            <a:r>
              <a:rPr lang="hu-HU" dirty="0">
                <a:solidFill>
                  <a:schemeClr val="accent3">
                    <a:lumMod val="50000"/>
                  </a:schemeClr>
                </a:solidFill>
                <a:latin typeface="Arial"/>
                <a:cs typeface="Arial"/>
              </a:rPr>
              <a:t>Ugyanazt a terméket/szolgáltatást kínálják (közvetlen versenytárs);</a:t>
            </a:r>
          </a:p>
          <a:p>
            <a:pPr marL="298450" marR="5080" indent="-285750" algn="just">
              <a:spcBef>
                <a:spcPts val="100"/>
              </a:spcBef>
              <a:buFont typeface="Arial" panose="020B0604020202020204" pitchFamily="34" charset="0"/>
              <a:buChar char="•"/>
            </a:pPr>
            <a:r>
              <a:rPr lang="hu-HU" dirty="0">
                <a:solidFill>
                  <a:schemeClr val="accent3">
                    <a:lumMod val="50000"/>
                  </a:schemeClr>
                </a:solidFill>
                <a:latin typeface="Arial"/>
                <a:cs typeface="Arial"/>
              </a:rPr>
              <a:t>Hasonló terméket/szolgáltatást kínálnak (közvetett versenytárs);</a:t>
            </a:r>
          </a:p>
          <a:p>
            <a:pPr marL="298450" marR="5080" indent="-285750" algn="just">
              <a:spcBef>
                <a:spcPts val="100"/>
              </a:spcBef>
              <a:buFont typeface="Arial" panose="020B0604020202020204" pitchFamily="34" charset="0"/>
              <a:buChar char="•"/>
            </a:pPr>
            <a:r>
              <a:rPr lang="hu-HU" dirty="0">
                <a:solidFill>
                  <a:schemeClr val="accent3">
                    <a:lumMod val="50000"/>
                  </a:schemeClr>
                </a:solidFill>
                <a:latin typeface="Arial"/>
                <a:cs typeface="Arial"/>
              </a:rPr>
              <a:t>A mi potenciális vevőink érdeklődésére számot tartó más terméket/szolgáltatást (helyettesítő termék) kínálnak.</a:t>
            </a:r>
          </a:p>
          <a:p>
            <a:pPr marL="114300" indent="0">
              <a:buNone/>
            </a:pPr>
            <a:endParaRPr lang="hu-HU" dirty="0"/>
          </a:p>
          <a:p>
            <a:pPr marL="114300" indent="0">
              <a:buNone/>
            </a:pPr>
            <a:endParaRPr lang="hu-HU" dirty="0"/>
          </a:p>
        </p:txBody>
      </p:sp>
      <p:sp>
        <p:nvSpPr>
          <p:cNvPr id="4" name="Google Shape;157;p5">
            <a:extLst>
              <a:ext uri="{FF2B5EF4-FFF2-40B4-BE49-F238E27FC236}">
                <a16:creationId xmlns:a16="http://schemas.microsoft.com/office/drawing/2014/main" xmlns="" id="{6E8992B0-4562-478B-81BD-8A55CCAF92D7}"/>
              </a:ext>
            </a:extLst>
          </p:cNvPr>
          <p:cNvSpPr/>
          <p:nvPr/>
        </p:nvSpPr>
        <p:spPr>
          <a:xfrm>
            <a:off x="14764092" y="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0;p5">
            <a:extLst>
              <a:ext uri="{FF2B5EF4-FFF2-40B4-BE49-F238E27FC236}">
                <a16:creationId xmlns:a16="http://schemas.microsoft.com/office/drawing/2014/main" xmlns="" id="{E38140A1-18F1-412F-B3D7-81B1BF446494}"/>
              </a:ext>
            </a:extLst>
          </p:cNvPr>
          <p:cNvSpPr/>
          <p:nvPr/>
        </p:nvSpPr>
        <p:spPr>
          <a:xfrm>
            <a:off x="14435472" y="274638"/>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9" name="Google Shape;118;p3">
            <a:extLst>
              <a:ext uri="{FF2B5EF4-FFF2-40B4-BE49-F238E27FC236}">
                <a16:creationId xmlns:a16="http://schemas.microsoft.com/office/drawing/2014/main" xmlns="" id="{2E72CF91-83BD-4F41-AABC-1F7E28F83104}"/>
              </a:ext>
            </a:extLst>
          </p:cNvPr>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4">
              <a:alphaModFix/>
            </a:blip>
            <a:stretch>
              <a:fillRect t="-91868" b="-360191"/>
            </a:stretch>
          </a:blipFill>
          <a:ln>
            <a:noFill/>
          </a:ln>
        </p:spPr>
        <p:txBody>
          <a:bodyPr/>
          <a:lstStyle/>
          <a:p>
            <a:endParaRPr lang="hu-HU" dirty="0"/>
          </a:p>
        </p:txBody>
      </p:sp>
      <p:sp>
        <p:nvSpPr>
          <p:cNvPr id="7" name="Google Shape;159;p5">
            <a:extLst>
              <a:ext uri="{FF2B5EF4-FFF2-40B4-BE49-F238E27FC236}">
                <a16:creationId xmlns:a16="http://schemas.microsoft.com/office/drawing/2014/main" xmlns="" id="{74007FCF-895C-4E53-A005-08BF45E04337}"/>
              </a:ext>
            </a:extLst>
          </p:cNvPr>
          <p:cNvSpPr/>
          <p:nvPr/>
        </p:nvSpPr>
        <p:spPr>
          <a:xfrm>
            <a:off x="14435472" y="890151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pic>
        <p:nvPicPr>
          <p:cNvPr id="10" name="Picture 2">
            <a:extLst>
              <a:ext uri="{FF2B5EF4-FFF2-40B4-BE49-F238E27FC236}">
                <a16:creationId xmlns:a16="http://schemas.microsoft.com/office/drawing/2014/main" xmlns="" id="{16E7C6B3-67E2-4247-A40C-48AC89C702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3638" y="3231589"/>
            <a:ext cx="8008089" cy="4074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6238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8124372" y="949240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372959" y="2805751"/>
            <a:ext cx="8125495" cy="1754326"/>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dirty="0">
                <a:solidFill>
                  <a:srgbClr val="141414"/>
                </a:solidFill>
                <a:latin typeface="Nunito Sans Black"/>
                <a:ea typeface="Nunito Sans Black"/>
                <a:cs typeface="Nunito Sans Black"/>
                <a:sym typeface="Nunito Sans Black"/>
              </a:rPr>
              <a:t>7</a:t>
            </a:r>
            <a:r>
              <a:rPr lang="hu-HU" sz="6000" b="1" i="0" u="none" strike="noStrike" cap="none" dirty="0">
                <a:solidFill>
                  <a:srgbClr val="141414"/>
                </a:solidFill>
                <a:latin typeface="Nunito Sans Black"/>
                <a:ea typeface="Nunito Sans Black"/>
                <a:cs typeface="Nunito Sans Black"/>
                <a:sym typeface="Nunito Sans Black"/>
              </a:rPr>
              <a:t>. Kiemelt partnerek:  Versenytárselemzés</a:t>
            </a:r>
            <a:endParaRPr sz="6000" dirty="0"/>
          </a:p>
        </p:txBody>
      </p:sp>
      <p:sp>
        <p:nvSpPr>
          <p:cNvPr id="162" name="Google Shape;162;p5"/>
          <p:cNvSpPr txBox="1"/>
          <p:nvPr/>
        </p:nvSpPr>
        <p:spPr>
          <a:xfrm>
            <a:off x="382379" y="5071858"/>
            <a:ext cx="6957060" cy="730969"/>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marL="0" marR="0" lvl="0" indent="0" algn="l" rtl="0">
              <a:lnSpc>
                <a:spcPct val="94972"/>
              </a:lnSpc>
              <a:spcBef>
                <a:spcPts val="0"/>
              </a:spcBef>
              <a:spcAft>
                <a:spcPts val="0"/>
              </a:spcAft>
              <a:buNone/>
            </a:pPr>
            <a:endParaRPr dirty="0"/>
          </a:p>
        </p:txBody>
      </p:sp>
      <p:graphicFrame>
        <p:nvGraphicFramePr>
          <p:cNvPr id="2" name="Diagram 1">
            <a:extLst>
              <a:ext uri="{FF2B5EF4-FFF2-40B4-BE49-F238E27FC236}">
                <a16:creationId xmlns:a16="http://schemas.microsoft.com/office/drawing/2014/main" xmlns="" id="{03120E8F-58F5-4A02-AB40-EF4A807B7EB1}"/>
              </a:ext>
            </a:extLst>
          </p:cNvPr>
          <p:cNvGraphicFramePr/>
          <p:nvPr>
            <p:extLst>
              <p:ext uri="{D42A27DB-BD31-4B8C-83A1-F6EECF244321}">
                <p14:modId xmlns:p14="http://schemas.microsoft.com/office/powerpoint/2010/main" val="952362599"/>
              </p:ext>
            </p:extLst>
          </p:nvPr>
        </p:nvGraphicFramePr>
        <p:xfrm>
          <a:off x="7339439" y="256540"/>
          <a:ext cx="12192000" cy="88569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a:extLst>
              <a:ext uri="{FF2B5EF4-FFF2-40B4-BE49-F238E27FC236}">
                <a16:creationId xmlns:a16="http://schemas.microsoft.com/office/drawing/2014/main" xmlns="" id="{25DFCC2D-5DCC-4B8F-9D79-2A2DF610B346}"/>
              </a:ext>
            </a:extLst>
          </p:cNvPr>
          <p:cNvGraphicFramePr/>
          <p:nvPr>
            <p:extLst>
              <p:ext uri="{D42A27DB-BD31-4B8C-83A1-F6EECF244321}">
                <p14:modId xmlns:p14="http://schemas.microsoft.com/office/powerpoint/2010/main" val="1055180096"/>
              </p:ext>
            </p:extLst>
          </p:nvPr>
        </p:nvGraphicFramePr>
        <p:xfrm>
          <a:off x="-37233" y="4507326"/>
          <a:ext cx="9083040" cy="57480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281279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8124372" y="949240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5280010" y="352111"/>
            <a:ext cx="12489601" cy="1754326"/>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dirty="0">
                <a:solidFill>
                  <a:srgbClr val="141414"/>
                </a:solidFill>
                <a:latin typeface="Nunito Sans Black"/>
                <a:ea typeface="Nunito Sans Black"/>
                <a:cs typeface="Nunito Sans Black"/>
                <a:sym typeface="Nunito Sans Black"/>
              </a:rPr>
              <a:t>7</a:t>
            </a:r>
            <a:r>
              <a:rPr lang="hu-HU" sz="6000" b="1" i="0" u="none" strike="noStrike" cap="none" dirty="0">
                <a:solidFill>
                  <a:srgbClr val="141414"/>
                </a:solidFill>
                <a:latin typeface="Nunito Sans Black"/>
                <a:ea typeface="Nunito Sans Black"/>
                <a:cs typeface="Nunito Sans Black"/>
                <a:sym typeface="Nunito Sans Black"/>
              </a:rPr>
              <a:t>. Versenytárselemzés – Cégelemzés </a:t>
            </a:r>
            <a:endParaRPr sz="6000" dirty="0"/>
          </a:p>
        </p:txBody>
      </p:sp>
      <p:sp>
        <p:nvSpPr>
          <p:cNvPr id="162" name="Google Shape;162;p5"/>
          <p:cNvSpPr txBox="1"/>
          <p:nvPr/>
        </p:nvSpPr>
        <p:spPr>
          <a:xfrm>
            <a:off x="382379" y="5071858"/>
            <a:ext cx="6957060" cy="730969"/>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marL="0" marR="0" lvl="0" indent="0" algn="l" rtl="0">
              <a:lnSpc>
                <a:spcPct val="94972"/>
              </a:lnSpc>
              <a:spcBef>
                <a:spcPts val="0"/>
              </a:spcBef>
              <a:spcAft>
                <a:spcPts val="0"/>
              </a:spcAft>
              <a:buNone/>
            </a:pPr>
            <a:endParaRPr dirty="0"/>
          </a:p>
        </p:txBody>
      </p:sp>
      <p:pic>
        <p:nvPicPr>
          <p:cNvPr id="4" name="Kép 3">
            <a:extLst>
              <a:ext uri="{FF2B5EF4-FFF2-40B4-BE49-F238E27FC236}">
                <a16:creationId xmlns:a16="http://schemas.microsoft.com/office/drawing/2014/main" xmlns="" id="{52289CA6-BAB1-422B-982F-608475D84365}"/>
              </a:ext>
            </a:extLst>
          </p:cNvPr>
          <p:cNvPicPr>
            <a:picLocks noChangeAspect="1"/>
          </p:cNvPicPr>
          <p:nvPr/>
        </p:nvPicPr>
        <p:blipFill>
          <a:blip r:embed="rId5"/>
          <a:stretch>
            <a:fillRect/>
          </a:stretch>
        </p:blipFill>
        <p:spPr>
          <a:xfrm>
            <a:off x="382379" y="2907090"/>
            <a:ext cx="8039912" cy="3994593"/>
          </a:xfrm>
          <a:prstGeom prst="rect">
            <a:avLst/>
          </a:prstGeom>
        </p:spPr>
      </p:pic>
      <p:pic>
        <p:nvPicPr>
          <p:cNvPr id="5" name="Kép 4">
            <a:extLst>
              <a:ext uri="{FF2B5EF4-FFF2-40B4-BE49-F238E27FC236}">
                <a16:creationId xmlns:a16="http://schemas.microsoft.com/office/drawing/2014/main" xmlns="" id="{A8052BEA-CD70-45F1-A6D8-8E06D3C06DF6}"/>
              </a:ext>
            </a:extLst>
          </p:cNvPr>
          <p:cNvPicPr>
            <a:picLocks noChangeAspect="1"/>
          </p:cNvPicPr>
          <p:nvPr/>
        </p:nvPicPr>
        <p:blipFill>
          <a:blip r:embed="rId6"/>
          <a:stretch>
            <a:fillRect/>
          </a:stretch>
        </p:blipFill>
        <p:spPr>
          <a:xfrm>
            <a:off x="9583156" y="2907090"/>
            <a:ext cx="7740276" cy="3813284"/>
          </a:xfrm>
          <a:prstGeom prst="rect">
            <a:avLst/>
          </a:prstGeom>
        </p:spPr>
      </p:pic>
      <p:sp>
        <p:nvSpPr>
          <p:cNvPr id="6" name="Szövegdoboz 5">
            <a:extLst>
              <a:ext uri="{FF2B5EF4-FFF2-40B4-BE49-F238E27FC236}">
                <a16:creationId xmlns:a16="http://schemas.microsoft.com/office/drawing/2014/main" xmlns="" id="{341BFC9C-B526-42AA-8A6F-3066BC28474E}"/>
              </a:ext>
            </a:extLst>
          </p:cNvPr>
          <p:cNvSpPr txBox="1"/>
          <p:nvPr/>
        </p:nvSpPr>
        <p:spPr>
          <a:xfrm>
            <a:off x="838200" y="7421880"/>
            <a:ext cx="7147560" cy="1200329"/>
          </a:xfrm>
          <a:prstGeom prst="rect">
            <a:avLst/>
          </a:prstGeom>
          <a:noFill/>
        </p:spPr>
        <p:txBody>
          <a:bodyPr wrap="square" rtlCol="0">
            <a:spAutoFit/>
          </a:bodyPr>
          <a:lstStyle/>
          <a:p>
            <a:pPr algn="ctr"/>
            <a:r>
              <a:rPr lang="hu-HU" sz="2400" dirty="0"/>
              <a:t>Ingyenes és fizetős szolgáltatások, különböző konstrukciók </a:t>
            </a:r>
          </a:p>
          <a:p>
            <a:pPr algn="ctr"/>
            <a:r>
              <a:rPr lang="hu-HU" sz="2400" i="1" dirty="0"/>
              <a:t>(összetett üzleti és működési adatok, elemzések)</a:t>
            </a:r>
          </a:p>
        </p:txBody>
      </p:sp>
      <p:sp>
        <p:nvSpPr>
          <p:cNvPr id="13" name="Szövegdoboz 12">
            <a:extLst>
              <a:ext uri="{FF2B5EF4-FFF2-40B4-BE49-F238E27FC236}">
                <a16:creationId xmlns:a16="http://schemas.microsoft.com/office/drawing/2014/main" xmlns="" id="{9F2F23C3-4C02-4903-8E10-BD5FD4CDDC34}"/>
              </a:ext>
            </a:extLst>
          </p:cNvPr>
          <p:cNvSpPr txBox="1"/>
          <p:nvPr/>
        </p:nvSpPr>
        <p:spPr>
          <a:xfrm>
            <a:off x="10043160" y="7498584"/>
            <a:ext cx="7147560" cy="830997"/>
          </a:xfrm>
          <a:prstGeom prst="rect">
            <a:avLst/>
          </a:prstGeom>
          <a:noFill/>
        </p:spPr>
        <p:txBody>
          <a:bodyPr wrap="square" rtlCol="0">
            <a:spAutoFit/>
          </a:bodyPr>
          <a:lstStyle/>
          <a:p>
            <a:pPr algn="ctr"/>
            <a:r>
              <a:rPr lang="hu-HU" sz="2400" dirty="0"/>
              <a:t>Ingyenes megjelenés és e-cégjegyzék letöltése </a:t>
            </a:r>
            <a:r>
              <a:rPr lang="hu-HU" sz="2400" i="1" dirty="0"/>
              <a:t>(cégkivonat)</a:t>
            </a:r>
          </a:p>
        </p:txBody>
      </p:sp>
    </p:spTree>
    <p:extLst>
      <p:ext uri="{BB962C8B-B14F-4D97-AF65-F5344CB8AC3E}">
        <p14:creationId xmlns:p14="http://schemas.microsoft.com/office/powerpoint/2010/main" val="4000158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1028700" y="3445998"/>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615073" y="421319"/>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dirty="0">
                <a:solidFill>
                  <a:srgbClr val="141414"/>
                </a:solidFill>
                <a:latin typeface="Nunito Sans"/>
                <a:sym typeface="Nunito Sans"/>
              </a:rPr>
              <a:t>8. Költségstruktúra</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23" name="object 14">
            <a:extLst>
              <a:ext uri="{FF2B5EF4-FFF2-40B4-BE49-F238E27FC236}">
                <a16:creationId xmlns:a16="http://schemas.microsoft.com/office/drawing/2014/main" xmlns="" id="{49F6910E-5BB9-4EE2-9F6D-0D9CF54FCBB8}"/>
              </a:ext>
            </a:extLst>
          </p:cNvPr>
          <p:cNvSpPr txBox="1"/>
          <p:nvPr/>
        </p:nvSpPr>
        <p:spPr>
          <a:xfrm>
            <a:off x="1348962" y="6113393"/>
            <a:ext cx="16032253" cy="435375"/>
          </a:xfrm>
          <a:prstGeom prst="rect">
            <a:avLst/>
          </a:prstGeom>
          <a:solidFill>
            <a:srgbClr val="FFC000"/>
          </a:solidFill>
          <a:ln w="12192">
            <a:solidFill>
              <a:srgbClr val="D9D9D9"/>
            </a:solidFill>
          </a:ln>
        </p:spPr>
        <p:txBody>
          <a:bodyPr vert="horz" wrap="square" lIns="0" tIns="65404" rIns="0" bIns="0" rtlCol="0">
            <a:spAutoFit/>
          </a:bodyPr>
          <a:lstStyle/>
          <a:p>
            <a:pPr marL="398145">
              <a:lnSpc>
                <a:spcPct val="100000"/>
              </a:lnSpc>
              <a:spcBef>
                <a:spcPts val="515"/>
              </a:spcBef>
            </a:pPr>
            <a:r>
              <a:rPr lang="hu-HU" sz="2400" dirty="0"/>
              <a:t>			Költségorientált modell						Értékorientált modell</a:t>
            </a:r>
            <a:endParaRPr sz="2400" dirty="0">
              <a:latin typeface="Arial"/>
              <a:cs typeface="Arial"/>
            </a:endParaRPr>
          </a:p>
        </p:txBody>
      </p:sp>
      <p:sp>
        <p:nvSpPr>
          <p:cNvPr id="18" name="object 2">
            <a:extLst>
              <a:ext uri="{FF2B5EF4-FFF2-40B4-BE49-F238E27FC236}">
                <a16:creationId xmlns:a16="http://schemas.microsoft.com/office/drawing/2014/main" xmlns="" id="{4944BAA7-3F59-4744-83F7-B97C1C418D68}"/>
              </a:ext>
            </a:extLst>
          </p:cNvPr>
          <p:cNvSpPr txBox="1">
            <a:spLocks/>
          </p:cNvSpPr>
          <p:nvPr/>
        </p:nvSpPr>
        <p:spPr>
          <a:xfrm>
            <a:off x="1227042" y="1479080"/>
            <a:ext cx="16865207" cy="3644587"/>
          </a:xfrm>
          <a:prstGeom prst="rect">
            <a:avLst/>
          </a:prstGeom>
        </p:spPr>
        <p:txBody>
          <a:bodyPr vert="horz" wrap="square" lIns="0" tIns="12700" rIns="0" bIns="0" rtlCol="0" anchor="ctr">
            <a:sp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hu-HU" sz="2800" dirty="0">
                <a:solidFill>
                  <a:schemeClr val="accent3">
                    <a:lumMod val="50000"/>
                  </a:schemeClr>
                </a:solidFill>
              </a:rPr>
              <a:t>A költségszerkezet leírja a modell működtetéséhez szükséges összes költségelemet!</a:t>
            </a:r>
          </a:p>
          <a:p>
            <a:endParaRPr lang="hu-HU" sz="2800" dirty="0">
              <a:solidFill>
                <a:schemeClr val="accent3">
                  <a:lumMod val="50000"/>
                </a:schemeClr>
              </a:solidFill>
            </a:endParaRPr>
          </a:p>
          <a:p>
            <a:r>
              <a:rPr lang="hu-HU" sz="2800" b="1" dirty="0">
                <a:solidFill>
                  <a:schemeClr val="accent3">
                    <a:lumMod val="50000"/>
                  </a:schemeClr>
                </a:solidFill>
              </a:rPr>
              <a:t>Költségszerkezet tervezése</a:t>
            </a:r>
          </a:p>
          <a:p>
            <a:pPr marL="342900" lvl="1" indent="-342900">
              <a:buFont typeface="Arial" panose="020B0604020202020204" pitchFamily="34" charset="0"/>
              <a:buChar char="•"/>
            </a:pPr>
            <a:r>
              <a:rPr lang="hu-HU" sz="2400" dirty="0">
                <a:solidFill>
                  <a:schemeClr val="accent3">
                    <a:lumMod val="50000"/>
                  </a:schemeClr>
                </a:solidFill>
              </a:rPr>
              <a:t>Kiemelt tevékenységek</a:t>
            </a:r>
          </a:p>
          <a:p>
            <a:pPr marL="342900" lvl="1" indent="-342900">
              <a:buFont typeface="Arial" panose="020B0604020202020204" pitchFamily="34" charset="0"/>
              <a:buChar char="•"/>
            </a:pPr>
            <a:r>
              <a:rPr lang="hu-HU" sz="2400" dirty="0">
                <a:solidFill>
                  <a:schemeClr val="accent3">
                    <a:lumMod val="50000"/>
                  </a:schemeClr>
                </a:solidFill>
              </a:rPr>
              <a:t>Kiemelt erőforrások</a:t>
            </a:r>
          </a:p>
          <a:p>
            <a:pPr marL="342900" lvl="1" indent="-342900">
              <a:buFont typeface="Arial" panose="020B0604020202020204" pitchFamily="34" charset="0"/>
              <a:buChar char="•"/>
            </a:pPr>
            <a:r>
              <a:rPr lang="hu-HU" sz="2400" dirty="0">
                <a:solidFill>
                  <a:schemeClr val="accent3">
                    <a:lumMod val="50000"/>
                  </a:schemeClr>
                </a:solidFill>
              </a:rPr>
              <a:t>Kiemelt partnerek</a:t>
            </a:r>
          </a:p>
          <a:p>
            <a:pPr lvl="1"/>
            <a:endParaRPr lang="hu-HU" sz="2400" dirty="0">
              <a:solidFill>
                <a:schemeClr val="accent3">
                  <a:lumMod val="50000"/>
                </a:schemeClr>
              </a:solidFill>
            </a:endParaRPr>
          </a:p>
          <a:p>
            <a:r>
              <a:rPr lang="hu-HU" sz="2800" dirty="0">
                <a:solidFill>
                  <a:schemeClr val="accent3">
                    <a:lumMod val="50000"/>
                  </a:schemeClr>
                </a:solidFill>
              </a:rPr>
              <a:t>									A különböző üzleti modellek különböző mértékben 													költségérzékenyek.</a:t>
            </a:r>
          </a:p>
        </p:txBody>
      </p:sp>
      <p:sp>
        <p:nvSpPr>
          <p:cNvPr id="2" name="Nyíl: balra-jobbra mutató 1">
            <a:extLst>
              <a:ext uri="{FF2B5EF4-FFF2-40B4-BE49-F238E27FC236}">
                <a16:creationId xmlns:a16="http://schemas.microsoft.com/office/drawing/2014/main" xmlns="" id="{48595990-509B-4CF0-819E-649576A83141}"/>
              </a:ext>
            </a:extLst>
          </p:cNvPr>
          <p:cNvSpPr/>
          <p:nvPr/>
        </p:nvSpPr>
        <p:spPr>
          <a:xfrm>
            <a:off x="3901438" y="5340587"/>
            <a:ext cx="11292767" cy="571508"/>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u-HU"/>
          </a:p>
        </p:txBody>
      </p:sp>
      <p:graphicFrame>
        <p:nvGraphicFramePr>
          <p:cNvPr id="14" name="Content Placeholder 2">
            <a:extLst>
              <a:ext uri="{FF2B5EF4-FFF2-40B4-BE49-F238E27FC236}">
                <a16:creationId xmlns:a16="http://schemas.microsoft.com/office/drawing/2014/main" xmlns="" id="{AC5F9D96-B6AF-4D5F-A677-5F81274BE917}"/>
              </a:ext>
            </a:extLst>
          </p:cNvPr>
          <p:cNvGraphicFramePr>
            <a:graphicFrameLocks/>
          </p:cNvGraphicFramePr>
          <p:nvPr>
            <p:extLst>
              <p:ext uri="{D42A27DB-BD31-4B8C-83A1-F6EECF244321}">
                <p14:modId xmlns:p14="http://schemas.microsoft.com/office/powerpoint/2010/main" val="4201871012"/>
              </p:ext>
            </p:extLst>
          </p:nvPr>
        </p:nvGraphicFramePr>
        <p:xfrm>
          <a:off x="4930201" y="6978296"/>
          <a:ext cx="8427598" cy="2630449"/>
        </p:xfrm>
        <a:graphic>
          <a:graphicData uri="http://schemas.openxmlformats.org/drawingml/2006/table">
            <a:tbl>
              <a:tblPr firstRow="1" bandRow="1">
                <a:tableStyleId>{93296810-A885-4BE3-A3E7-6D5BEEA58F35}</a:tableStyleId>
              </a:tblPr>
              <a:tblGrid>
                <a:gridCol w="4213799">
                  <a:extLst>
                    <a:ext uri="{9D8B030D-6E8A-4147-A177-3AD203B41FA5}">
                      <a16:colId xmlns:a16="http://schemas.microsoft.com/office/drawing/2014/main" xmlns="" val="20000"/>
                    </a:ext>
                  </a:extLst>
                </a:gridCol>
                <a:gridCol w="4213799">
                  <a:extLst>
                    <a:ext uri="{9D8B030D-6E8A-4147-A177-3AD203B41FA5}">
                      <a16:colId xmlns:a16="http://schemas.microsoft.com/office/drawing/2014/main" xmlns="" val="20001"/>
                    </a:ext>
                  </a:extLst>
                </a:gridCol>
              </a:tblGrid>
              <a:tr h="431512">
                <a:tc gridSpan="2">
                  <a:txBody>
                    <a:bodyPr/>
                    <a:lstStyle/>
                    <a:p>
                      <a:pPr algn="ctr"/>
                      <a:r>
                        <a:rPr lang="hu-HU" sz="1800" dirty="0"/>
                        <a:t>Üzleti modellek a költségszerkezet szempontjából</a:t>
                      </a:r>
                    </a:p>
                  </a:txBody>
                  <a:tcPr anchor="ctr"/>
                </a:tc>
                <a:tc hMerge="1">
                  <a:txBody>
                    <a:bodyPr/>
                    <a:lstStyle/>
                    <a:p>
                      <a:endParaRPr lang="hu-HU" dirty="0"/>
                    </a:p>
                  </a:txBody>
                  <a:tcPr/>
                </a:tc>
                <a:extLst>
                  <a:ext uri="{0D108BD9-81ED-4DB2-BD59-A6C34878D82A}">
                    <a16:rowId xmlns:a16="http://schemas.microsoft.com/office/drawing/2014/main" xmlns="" val="10000"/>
                  </a:ext>
                </a:extLst>
              </a:tr>
              <a:tr h="602934">
                <a:tc>
                  <a:txBody>
                    <a:bodyPr/>
                    <a:lstStyle/>
                    <a:p>
                      <a:pPr algn="ctr"/>
                      <a:r>
                        <a:rPr lang="hu-HU" b="1" dirty="0"/>
                        <a:t>Költségorientált </a:t>
                      </a:r>
                    </a:p>
                    <a:p>
                      <a:pPr algn="ctr"/>
                      <a:r>
                        <a:rPr lang="hu-HU" b="1" dirty="0"/>
                        <a:t>modell</a:t>
                      </a:r>
                    </a:p>
                  </a:txBody>
                  <a:tcPr/>
                </a:tc>
                <a:tc>
                  <a:txBody>
                    <a:bodyPr/>
                    <a:lstStyle/>
                    <a:p>
                      <a:pPr algn="ctr"/>
                      <a:r>
                        <a:rPr lang="hu-HU" b="1" dirty="0"/>
                        <a:t>Értékorientált</a:t>
                      </a:r>
                    </a:p>
                    <a:p>
                      <a:pPr algn="ctr"/>
                      <a:r>
                        <a:rPr lang="hu-HU" b="1" dirty="0"/>
                        <a:t>modell</a:t>
                      </a:r>
                    </a:p>
                  </a:txBody>
                  <a:tcPr/>
                </a:tc>
                <a:extLst>
                  <a:ext uri="{0D108BD9-81ED-4DB2-BD59-A6C34878D82A}">
                    <a16:rowId xmlns:a16="http://schemas.microsoft.com/office/drawing/2014/main" xmlns="" val="10001"/>
                  </a:ext>
                </a:extLst>
              </a:tr>
              <a:tr h="1596003">
                <a:tc>
                  <a:txBody>
                    <a:bodyPr/>
                    <a:lstStyle/>
                    <a:p>
                      <a:pPr marL="285750" indent="-285750" algn="just">
                        <a:buFont typeface="Arial" panose="020B0604020202020204" pitchFamily="34" charset="0"/>
                        <a:buChar char="•"/>
                      </a:pPr>
                      <a:r>
                        <a:rPr lang="hu-HU" sz="1600" dirty="0"/>
                        <a:t>Cél a költségek</a:t>
                      </a:r>
                      <a:r>
                        <a:rPr lang="hu-HU" sz="1600" baseline="0" dirty="0"/>
                        <a:t> csökkentése.</a:t>
                      </a:r>
                    </a:p>
                    <a:p>
                      <a:pPr marL="285750" indent="-285750" algn="just">
                        <a:buFont typeface="Arial" panose="020B0604020202020204" pitchFamily="34" charset="0"/>
                        <a:buChar char="•"/>
                      </a:pPr>
                      <a:r>
                        <a:rPr lang="hu-HU" sz="1600" baseline="0" dirty="0"/>
                        <a:t>Maximális költséghatékonyság!</a:t>
                      </a:r>
                    </a:p>
                    <a:p>
                      <a:pPr marL="285750" indent="-285750" algn="just">
                        <a:buFont typeface="Arial" panose="020B0604020202020204" pitchFamily="34" charset="0"/>
                        <a:buChar char="•"/>
                      </a:pPr>
                      <a:r>
                        <a:rPr lang="hu-HU" sz="1600" baseline="0" dirty="0"/>
                        <a:t>Olcsó termékek</a:t>
                      </a:r>
                    </a:p>
                    <a:p>
                      <a:pPr marL="285750" indent="-285750" algn="just">
                        <a:buFont typeface="Arial" panose="020B0604020202020204" pitchFamily="34" charset="0"/>
                        <a:buChar char="•"/>
                      </a:pPr>
                      <a:r>
                        <a:rPr lang="hu-HU" sz="1600" baseline="0" dirty="0"/>
                        <a:t>Automatizált folyamatok</a:t>
                      </a:r>
                    </a:p>
                    <a:p>
                      <a:pPr marL="285750" indent="-285750" algn="just">
                        <a:buFont typeface="Arial" panose="020B0604020202020204" pitchFamily="34" charset="0"/>
                        <a:buChar char="•"/>
                      </a:pPr>
                      <a:r>
                        <a:rPr lang="hu-HU" sz="1600" baseline="0" dirty="0"/>
                        <a:t>Jelentős mértékű kiszervezés</a:t>
                      </a:r>
                    </a:p>
                    <a:p>
                      <a:pPr marL="285750" indent="-285750" algn="just">
                        <a:buFont typeface="Arial" panose="020B0604020202020204" pitchFamily="34" charset="0"/>
                        <a:buChar char="•"/>
                      </a:pPr>
                      <a:r>
                        <a:rPr lang="hu-HU" sz="1600" baseline="0" dirty="0"/>
                        <a:t>Pl. Fapados légitársaságok</a:t>
                      </a:r>
                      <a:endParaRPr lang="hu-HU" sz="1600" dirty="0"/>
                    </a:p>
                  </a:txBody>
                  <a:tcPr/>
                </a:tc>
                <a:tc>
                  <a:txBody>
                    <a:bodyPr/>
                    <a:lstStyle/>
                    <a:p>
                      <a:pPr marL="285750" indent="-285750">
                        <a:buFont typeface="Arial" panose="020B0604020202020204" pitchFamily="34" charset="0"/>
                        <a:buChar char="•"/>
                      </a:pPr>
                      <a:r>
                        <a:rPr lang="hu-HU" sz="1600" dirty="0"/>
                        <a:t>Cél az</a:t>
                      </a:r>
                      <a:r>
                        <a:rPr lang="hu-HU" sz="1600" baseline="0" dirty="0"/>
                        <a:t> értékteremtés</a:t>
                      </a:r>
                    </a:p>
                    <a:p>
                      <a:pPr marL="285750" indent="-285750">
                        <a:buFont typeface="Arial" panose="020B0604020202020204" pitchFamily="34" charset="0"/>
                        <a:buChar char="•"/>
                      </a:pPr>
                      <a:r>
                        <a:rPr lang="hu-HU" sz="1600" baseline="0" dirty="0"/>
                        <a:t>Prémium értékajánlatok</a:t>
                      </a:r>
                    </a:p>
                    <a:p>
                      <a:pPr marL="285750" indent="-285750">
                        <a:buFont typeface="Arial" panose="020B0604020202020204" pitchFamily="34" charset="0"/>
                        <a:buChar char="•"/>
                      </a:pPr>
                      <a:r>
                        <a:rPr lang="hu-HU" sz="1600" baseline="0" dirty="0"/>
                        <a:t>Személyre szabott, exkluzív szolgáltatások</a:t>
                      </a:r>
                    </a:p>
                    <a:p>
                      <a:pPr marL="285750" indent="-285750">
                        <a:buFont typeface="Arial" panose="020B0604020202020204" pitchFamily="34" charset="0"/>
                        <a:buChar char="•"/>
                      </a:pPr>
                      <a:r>
                        <a:rPr lang="hu-HU" sz="1600" baseline="0" dirty="0"/>
                        <a:t>Pl. Luxusszállodák</a:t>
                      </a:r>
                      <a:endParaRPr lang="hu-HU" sz="1600"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290225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1028700" y="1485500"/>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113" name="Google Shape;113;p2"/>
          <p:cNvSpPr txBox="1"/>
          <p:nvPr/>
        </p:nvSpPr>
        <p:spPr>
          <a:xfrm>
            <a:off x="2112926" y="1897903"/>
            <a:ext cx="10468920" cy="526298"/>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r>
              <a:rPr lang="hu-HU" sz="3600" b="1" i="0" u="none" strike="noStrike" cap="none" dirty="0">
                <a:solidFill>
                  <a:srgbClr val="487307"/>
                </a:solidFill>
                <a:latin typeface="Nunito Sans"/>
                <a:ea typeface="Nunito Sans"/>
                <a:cs typeface="Nunito Sans"/>
                <a:sym typeface="Nunito Sans"/>
              </a:rPr>
              <a:t>Vállalkozói tények és tévhitek: melyik </a:t>
            </a:r>
            <a:r>
              <a:rPr lang="hu-HU" sz="3600" b="1" i="0" u="none" strike="noStrike" cap="none" dirty="0" err="1">
                <a:solidFill>
                  <a:srgbClr val="487307"/>
                </a:solidFill>
                <a:latin typeface="Nunito Sans"/>
                <a:ea typeface="Nunito Sans"/>
                <a:cs typeface="Nunito Sans"/>
                <a:sym typeface="Nunito Sans"/>
              </a:rPr>
              <a:t>melyik</a:t>
            </a:r>
            <a:r>
              <a:rPr lang="hu-HU" sz="3600" b="1" i="0" u="none" strike="noStrike" cap="none" dirty="0">
                <a:solidFill>
                  <a:srgbClr val="487307"/>
                </a:solidFill>
                <a:latin typeface="Nunito Sans"/>
                <a:ea typeface="Nunito Sans"/>
                <a:cs typeface="Nunito Sans"/>
                <a:sym typeface="Nunito Sans"/>
              </a:rPr>
              <a:t>? </a:t>
            </a:r>
            <a:endParaRPr dirty="0"/>
          </a:p>
        </p:txBody>
      </p:sp>
      <p:pic>
        <p:nvPicPr>
          <p:cNvPr id="11" name="Picture 2">
            <a:extLst>
              <a:ext uri="{FF2B5EF4-FFF2-40B4-BE49-F238E27FC236}">
                <a16:creationId xmlns:a16="http://schemas.microsoft.com/office/drawing/2014/main" xmlns="" id="{38021319-9328-4DC5-B3E9-E2D63AC7FF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8143" y="2548069"/>
            <a:ext cx="6538773" cy="595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148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5533701" y="521485"/>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372959" y="2805751"/>
            <a:ext cx="8125495" cy="263149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i="0" u="none" strike="noStrike" cap="none" dirty="0">
                <a:solidFill>
                  <a:srgbClr val="141414"/>
                </a:solidFill>
                <a:latin typeface="Nunito Sans Black"/>
                <a:ea typeface="Nunito Sans Black"/>
                <a:cs typeface="Nunito Sans Black"/>
                <a:sym typeface="Nunito Sans Black"/>
              </a:rPr>
              <a:t>8. Költségstruktúra: a költségszerkezet alkotóelemei</a:t>
            </a:r>
            <a:endParaRPr sz="6000" dirty="0"/>
          </a:p>
        </p:txBody>
      </p:sp>
      <p:sp>
        <p:nvSpPr>
          <p:cNvPr id="162" name="Google Shape;162;p5"/>
          <p:cNvSpPr txBox="1"/>
          <p:nvPr/>
        </p:nvSpPr>
        <p:spPr>
          <a:xfrm>
            <a:off x="382379" y="5071858"/>
            <a:ext cx="6957060" cy="730969"/>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marL="0" marR="0" lvl="0" indent="0" algn="l" rtl="0">
              <a:lnSpc>
                <a:spcPct val="94972"/>
              </a:lnSpc>
              <a:spcBef>
                <a:spcPts val="0"/>
              </a:spcBef>
              <a:spcAft>
                <a:spcPts val="0"/>
              </a:spcAft>
              <a:buNone/>
            </a:pPr>
            <a:endParaRPr dirty="0"/>
          </a:p>
        </p:txBody>
      </p:sp>
      <p:graphicFrame>
        <p:nvGraphicFramePr>
          <p:cNvPr id="4" name="Diagram 3">
            <a:extLst>
              <a:ext uri="{FF2B5EF4-FFF2-40B4-BE49-F238E27FC236}">
                <a16:creationId xmlns:a16="http://schemas.microsoft.com/office/drawing/2014/main" xmlns="" id="{8136C335-4445-4070-A4B7-B5DBAB6A8035}"/>
              </a:ext>
            </a:extLst>
          </p:cNvPr>
          <p:cNvGraphicFramePr/>
          <p:nvPr>
            <p:extLst>
              <p:ext uri="{D42A27DB-BD31-4B8C-83A1-F6EECF244321}">
                <p14:modId xmlns:p14="http://schemas.microsoft.com/office/powerpoint/2010/main" val="2994815771"/>
              </p:ext>
            </p:extLst>
          </p:nvPr>
        </p:nvGraphicFramePr>
        <p:xfrm>
          <a:off x="8793480" y="698500"/>
          <a:ext cx="9494520" cy="46050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2">
            <a:extLst>
              <a:ext uri="{FF2B5EF4-FFF2-40B4-BE49-F238E27FC236}">
                <a16:creationId xmlns:a16="http://schemas.microsoft.com/office/drawing/2014/main" xmlns="" id="{17058F1A-866B-4A98-982F-7221A76F55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3083" y="5594533"/>
            <a:ext cx="8820380" cy="450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elhő 4">
            <a:extLst>
              <a:ext uri="{FF2B5EF4-FFF2-40B4-BE49-F238E27FC236}">
                <a16:creationId xmlns:a16="http://schemas.microsoft.com/office/drawing/2014/main" xmlns="" id="{A5BB9D4B-BEA3-4799-AEC0-37DD6A8A80B8}"/>
              </a:ext>
            </a:extLst>
          </p:cNvPr>
          <p:cNvSpPr/>
          <p:nvPr/>
        </p:nvSpPr>
        <p:spPr>
          <a:xfrm>
            <a:off x="11993880" y="6781800"/>
            <a:ext cx="4602480" cy="2438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a:t>Miért foglalkozunk egyáltalán a költségekkel?</a:t>
            </a:r>
          </a:p>
        </p:txBody>
      </p:sp>
    </p:spTree>
    <p:extLst>
      <p:ext uri="{BB962C8B-B14F-4D97-AF65-F5344CB8AC3E}">
        <p14:creationId xmlns:p14="http://schemas.microsoft.com/office/powerpoint/2010/main" val="2889367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129540" y="3254202"/>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615073" y="421319"/>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dirty="0">
                <a:solidFill>
                  <a:srgbClr val="141414"/>
                </a:solidFill>
                <a:latin typeface="Nunito Sans"/>
                <a:ea typeface="Nunito Sans"/>
                <a:cs typeface="Nunito Sans"/>
                <a:sym typeface="Nunito Sans"/>
              </a:rPr>
              <a:t>8</a:t>
            </a:r>
            <a:r>
              <a:rPr lang="hu-HU" sz="4400" b="1" i="0" u="none" strike="noStrike" cap="none" dirty="0">
                <a:solidFill>
                  <a:srgbClr val="141414"/>
                </a:solidFill>
                <a:latin typeface="Nunito Sans"/>
                <a:ea typeface="Nunito Sans"/>
                <a:cs typeface="Nunito Sans"/>
                <a:sym typeface="Nunito Sans"/>
              </a:rPr>
              <a:t>. Költségstruktúra</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pic>
        <p:nvPicPr>
          <p:cNvPr id="10" name="Picture 2">
            <a:extLst>
              <a:ext uri="{FF2B5EF4-FFF2-40B4-BE49-F238E27FC236}">
                <a16:creationId xmlns:a16="http://schemas.microsoft.com/office/drawing/2014/main" xmlns="" id="{85C3F88F-DCD8-4D47-BA5B-35F245DB2F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434" y="1649984"/>
            <a:ext cx="15173134" cy="821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409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129540" y="3254202"/>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615073" y="421319"/>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dirty="0">
                <a:solidFill>
                  <a:srgbClr val="141414"/>
                </a:solidFill>
                <a:latin typeface="Nunito Sans"/>
                <a:ea typeface="Nunito Sans"/>
                <a:cs typeface="Nunito Sans"/>
                <a:sym typeface="Nunito Sans"/>
              </a:rPr>
              <a:t>8</a:t>
            </a:r>
            <a:r>
              <a:rPr lang="hu-HU" sz="4400" b="1" i="0" u="none" strike="noStrike" cap="none" dirty="0">
                <a:solidFill>
                  <a:srgbClr val="141414"/>
                </a:solidFill>
                <a:latin typeface="Nunito Sans"/>
                <a:ea typeface="Nunito Sans"/>
                <a:cs typeface="Nunito Sans"/>
                <a:sym typeface="Nunito Sans"/>
              </a:rPr>
              <a:t>. Költségstruktúra</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pic>
        <p:nvPicPr>
          <p:cNvPr id="8" name="Picture 2">
            <a:extLst>
              <a:ext uri="{FF2B5EF4-FFF2-40B4-BE49-F238E27FC236}">
                <a16:creationId xmlns:a16="http://schemas.microsoft.com/office/drawing/2014/main" xmlns="" id="{4F535761-E81C-40FE-B74A-11B373DF6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460956"/>
            <a:ext cx="13296874" cy="686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zis 1">
            <a:extLst>
              <a:ext uri="{FF2B5EF4-FFF2-40B4-BE49-F238E27FC236}">
                <a16:creationId xmlns:a16="http://schemas.microsoft.com/office/drawing/2014/main" xmlns="" id="{6884E43B-E8B4-4271-AFAA-1AAA11739822}"/>
              </a:ext>
            </a:extLst>
          </p:cNvPr>
          <p:cNvSpPr/>
          <p:nvPr/>
        </p:nvSpPr>
        <p:spPr>
          <a:xfrm>
            <a:off x="14203681" y="4663440"/>
            <a:ext cx="3688784" cy="387094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2200" b="1" dirty="0"/>
              <a:t>Általánosan elterjedt, széleskörben használt, </a:t>
            </a:r>
            <a:r>
              <a:rPr lang="hu-HU" sz="2200" b="1" dirty="0" err="1"/>
              <a:t>sztenderdizált</a:t>
            </a:r>
            <a:r>
              <a:rPr lang="hu-HU" sz="2200" b="1" dirty="0"/>
              <a:t> költségkategóriák</a:t>
            </a:r>
          </a:p>
        </p:txBody>
      </p:sp>
    </p:spTree>
    <p:extLst>
      <p:ext uri="{BB962C8B-B14F-4D97-AF65-F5344CB8AC3E}">
        <p14:creationId xmlns:p14="http://schemas.microsoft.com/office/powerpoint/2010/main" val="3004950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129540" y="3254202"/>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615073" y="421319"/>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dirty="0">
                <a:solidFill>
                  <a:srgbClr val="141414"/>
                </a:solidFill>
                <a:latin typeface="Nunito Sans"/>
                <a:ea typeface="Nunito Sans"/>
                <a:cs typeface="Nunito Sans"/>
                <a:sym typeface="Nunito Sans"/>
              </a:rPr>
              <a:t>8</a:t>
            </a:r>
            <a:r>
              <a:rPr lang="hu-HU" sz="4400" b="1" i="0" u="none" strike="noStrike" cap="none" dirty="0">
                <a:solidFill>
                  <a:srgbClr val="141414"/>
                </a:solidFill>
                <a:latin typeface="Nunito Sans"/>
                <a:ea typeface="Nunito Sans"/>
                <a:cs typeface="Nunito Sans"/>
                <a:sym typeface="Nunito Sans"/>
              </a:rPr>
              <a:t>. Költségstruktúra</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2" name="Ellipszis 1">
            <a:extLst>
              <a:ext uri="{FF2B5EF4-FFF2-40B4-BE49-F238E27FC236}">
                <a16:creationId xmlns:a16="http://schemas.microsoft.com/office/drawing/2014/main" xmlns="" id="{6884E43B-E8B4-4271-AFAA-1AAA11739822}"/>
              </a:ext>
            </a:extLst>
          </p:cNvPr>
          <p:cNvSpPr/>
          <p:nvPr/>
        </p:nvSpPr>
        <p:spPr>
          <a:xfrm>
            <a:off x="14203681" y="4663440"/>
            <a:ext cx="3688784" cy="387094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2400" spc="-5" dirty="0">
                <a:solidFill>
                  <a:schemeClr val="tx2"/>
                </a:solidFill>
              </a:rPr>
              <a:t>Az általános kategóriák kiegészíthetők a szervezet számára releváns, érthető, logikus saját kategóriákkal.</a:t>
            </a:r>
            <a:endParaRPr lang="hu-HU" sz="2400" dirty="0"/>
          </a:p>
        </p:txBody>
      </p:sp>
      <p:pic>
        <p:nvPicPr>
          <p:cNvPr id="9" name="Picture 2">
            <a:extLst>
              <a:ext uri="{FF2B5EF4-FFF2-40B4-BE49-F238E27FC236}">
                <a16:creationId xmlns:a16="http://schemas.microsoft.com/office/drawing/2014/main" xmlns="" id="{E0BB9450-01A0-45DF-B6E7-A779B1BA1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073" y="2671166"/>
            <a:ext cx="12570975" cy="651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elhő 2">
            <a:extLst>
              <a:ext uri="{FF2B5EF4-FFF2-40B4-BE49-F238E27FC236}">
                <a16:creationId xmlns:a16="http://schemas.microsoft.com/office/drawing/2014/main" xmlns="" id="{94EF8E64-9C5D-4B90-9148-8C4319B865D0}"/>
              </a:ext>
            </a:extLst>
          </p:cNvPr>
          <p:cNvSpPr/>
          <p:nvPr/>
        </p:nvSpPr>
        <p:spPr>
          <a:xfrm>
            <a:off x="5286250" y="1217965"/>
            <a:ext cx="4878032" cy="1127760"/>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hu-HU" sz="2600" dirty="0"/>
              <a:t>PÉLDA</a:t>
            </a:r>
          </a:p>
        </p:txBody>
      </p:sp>
    </p:spTree>
    <p:extLst>
      <p:ext uri="{BB962C8B-B14F-4D97-AF65-F5344CB8AC3E}">
        <p14:creationId xmlns:p14="http://schemas.microsoft.com/office/powerpoint/2010/main" val="1426432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1028700" y="8436954"/>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lvl="0" algn="ctr"/>
            <a:endParaRPr lang="hu-HU" sz="2200" dirty="0">
              <a:solidFill>
                <a:schemeClr val="bg1"/>
              </a:solidFill>
            </a:endParaRPr>
          </a:p>
        </p:txBody>
      </p:sp>
      <p:sp>
        <p:nvSpPr>
          <p:cNvPr id="159" name="Google Shape;159;p5"/>
          <p:cNvSpPr/>
          <p:nvPr/>
        </p:nvSpPr>
        <p:spPr>
          <a:xfrm>
            <a:off x="14839954" y="9591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378227" y="3031199"/>
            <a:ext cx="6720840" cy="1754326"/>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i="0" u="none" strike="noStrike" cap="none" dirty="0">
                <a:solidFill>
                  <a:srgbClr val="141414"/>
                </a:solidFill>
                <a:latin typeface="Nunito Sans Black"/>
                <a:ea typeface="Nunito Sans Black"/>
                <a:cs typeface="Nunito Sans Black"/>
                <a:sym typeface="Nunito Sans Black"/>
              </a:rPr>
              <a:t>8. Költségstruktúra</a:t>
            </a:r>
            <a:endParaRPr sz="6000" dirty="0"/>
          </a:p>
        </p:txBody>
      </p:sp>
      <p:sp>
        <p:nvSpPr>
          <p:cNvPr id="162" name="Google Shape;162;p5"/>
          <p:cNvSpPr txBox="1"/>
          <p:nvPr/>
        </p:nvSpPr>
        <p:spPr>
          <a:xfrm>
            <a:off x="412859" y="5600793"/>
            <a:ext cx="6957060" cy="2836161"/>
          </a:xfrm>
          <a:prstGeom prst="rect">
            <a:avLst/>
          </a:prstGeom>
          <a:noFill/>
          <a:ln>
            <a:noFill/>
          </a:ln>
        </p:spPr>
        <p:txBody>
          <a:bodyPr spcFirstLastPara="1" wrap="square" lIns="0" tIns="0" rIns="0" bIns="0" anchor="t" anchorCtr="0">
            <a:spAutoFit/>
          </a:bodyPr>
          <a:lstStyle/>
          <a:p>
            <a:pPr lvl="0" algn="ctr">
              <a:lnSpc>
                <a:spcPct val="94972"/>
              </a:lnSpc>
            </a:pPr>
            <a:r>
              <a:rPr lang="hu-HU" sz="3600" b="1" dirty="0">
                <a:solidFill>
                  <a:srgbClr val="487307"/>
                </a:solidFill>
                <a:latin typeface="Nunito Sans"/>
                <a:sym typeface="Nunito Sans"/>
              </a:rPr>
              <a:t>A termelés volumenétől függő és független (változó és fix) költségek.</a:t>
            </a:r>
          </a:p>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marL="0" marR="0" lvl="0" indent="0" algn="l" rtl="0">
              <a:lnSpc>
                <a:spcPct val="94972"/>
              </a:lnSpc>
              <a:spcBef>
                <a:spcPts val="0"/>
              </a:spcBef>
              <a:spcAft>
                <a:spcPts val="0"/>
              </a:spcAft>
              <a:buNone/>
            </a:pPr>
            <a:endParaRPr dirty="0"/>
          </a:p>
        </p:txBody>
      </p:sp>
      <p:pic>
        <p:nvPicPr>
          <p:cNvPr id="11" name="Picture 2">
            <a:extLst>
              <a:ext uri="{FF2B5EF4-FFF2-40B4-BE49-F238E27FC236}">
                <a16:creationId xmlns:a16="http://schemas.microsoft.com/office/drawing/2014/main" xmlns="" id="{EFD909BF-719C-469A-B041-AAFAC0ECE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3239" y="2137990"/>
            <a:ext cx="10845447" cy="5756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bbanás: 8 ágú 1">
            <a:extLst>
              <a:ext uri="{FF2B5EF4-FFF2-40B4-BE49-F238E27FC236}">
                <a16:creationId xmlns:a16="http://schemas.microsoft.com/office/drawing/2014/main" xmlns="" id="{54A5A862-19A2-4A13-906A-83932DFFA50C}"/>
              </a:ext>
            </a:extLst>
          </p:cNvPr>
          <p:cNvSpPr/>
          <p:nvPr/>
        </p:nvSpPr>
        <p:spPr>
          <a:xfrm>
            <a:off x="9919902" y="8149010"/>
            <a:ext cx="5638800" cy="170688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Hol jelenik meg a saját (vállalkozó által elvégzett) munka értéke? </a:t>
            </a:r>
          </a:p>
        </p:txBody>
      </p:sp>
    </p:spTree>
    <p:extLst>
      <p:ext uri="{BB962C8B-B14F-4D97-AF65-F5344CB8AC3E}">
        <p14:creationId xmlns:p14="http://schemas.microsoft.com/office/powerpoint/2010/main" val="3144949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b="1" dirty="0">
                <a:solidFill>
                  <a:schemeClr val="accent3">
                    <a:lumMod val="50000"/>
                  </a:schemeClr>
                </a:solidFill>
              </a:rPr>
              <a:t>8. Költségstruktúra</a:t>
            </a:r>
          </a:p>
        </p:txBody>
      </p:sp>
      <p:sp>
        <p:nvSpPr>
          <p:cNvPr id="6" name="Content Placeholder 5"/>
          <p:cNvSpPr>
            <a:spLocks noGrp="1"/>
          </p:cNvSpPr>
          <p:nvPr>
            <p:ph idx="1"/>
          </p:nvPr>
        </p:nvSpPr>
        <p:spPr>
          <a:xfrm>
            <a:off x="457199" y="1600200"/>
            <a:ext cx="13325799" cy="5999363"/>
          </a:xfrm>
        </p:spPr>
        <p:txBody>
          <a:bodyPr>
            <a:normAutofit/>
          </a:bodyPr>
          <a:lstStyle/>
          <a:p>
            <a:pPr marL="114300" indent="0">
              <a:buNone/>
            </a:pPr>
            <a:r>
              <a:rPr lang="hu-HU" sz="4200" i="1" dirty="0"/>
              <a:t>A fedezeti pont</a:t>
            </a:r>
          </a:p>
          <a:p>
            <a:pPr marL="114300" indent="0">
              <a:buNone/>
            </a:pPr>
            <a:endParaRPr lang="hu-HU" dirty="0"/>
          </a:p>
        </p:txBody>
      </p:sp>
      <p:sp>
        <p:nvSpPr>
          <p:cNvPr id="4" name="Google Shape;157;p5">
            <a:extLst>
              <a:ext uri="{FF2B5EF4-FFF2-40B4-BE49-F238E27FC236}">
                <a16:creationId xmlns:a16="http://schemas.microsoft.com/office/drawing/2014/main" xmlns="" id="{6E8992B0-4562-478B-81BD-8A55CCAF92D7}"/>
              </a:ext>
            </a:extLst>
          </p:cNvPr>
          <p:cNvSpPr/>
          <p:nvPr/>
        </p:nvSpPr>
        <p:spPr>
          <a:xfrm>
            <a:off x="14764092" y="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0;p5">
            <a:extLst>
              <a:ext uri="{FF2B5EF4-FFF2-40B4-BE49-F238E27FC236}">
                <a16:creationId xmlns:a16="http://schemas.microsoft.com/office/drawing/2014/main" xmlns="" id="{E38140A1-18F1-412F-B3D7-81B1BF446494}"/>
              </a:ext>
            </a:extLst>
          </p:cNvPr>
          <p:cNvSpPr/>
          <p:nvPr/>
        </p:nvSpPr>
        <p:spPr>
          <a:xfrm>
            <a:off x="13782999" y="19050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9" name="Google Shape;118;p3">
            <a:extLst>
              <a:ext uri="{FF2B5EF4-FFF2-40B4-BE49-F238E27FC236}">
                <a16:creationId xmlns:a16="http://schemas.microsoft.com/office/drawing/2014/main" xmlns="" id="{2E72CF91-83BD-4F41-AABC-1F7E28F83104}"/>
              </a:ext>
            </a:extLst>
          </p:cNvPr>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4">
              <a:alphaModFix/>
            </a:blip>
            <a:stretch>
              <a:fillRect t="-91868" b="-360191"/>
            </a:stretch>
          </a:blipFill>
          <a:ln>
            <a:noFill/>
          </a:ln>
        </p:spPr>
        <p:txBody>
          <a:bodyPr/>
          <a:lstStyle/>
          <a:p>
            <a:endParaRPr lang="hu-HU" dirty="0"/>
          </a:p>
        </p:txBody>
      </p:sp>
      <p:sp>
        <p:nvSpPr>
          <p:cNvPr id="7" name="Google Shape;159;p5">
            <a:extLst>
              <a:ext uri="{FF2B5EF4-FFF2-40B4-BE49-F238E27FC236}">
                <a16:creationId xmlns:a16="http://schemas.microsoft.com/office/drawing/2014/main" xmlns="" id="{74007FCF-895C-4E53-A005-08BF45E04337}"/>
              </a:ext>
            </a:extLst>
          </p:cNvPr>
          <p:cNvSpPr/>
          <p:nvPr/>
        </p:nvSpPr>
        <p:spPr>
          <a:xfrm>
            <a:off x="14435472" y="890151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pic>
        <p:nvPicPr>
          <p:cNvPr id="11" name="Picture 2">
            <a:extLst>
              <a:ext uri="{FF2B5EF4-FFF2-40B4-BE49-F238E27FC236}">
                <a16:creationId xmlns:a16="http://schemas.microsoft.com/office/drawing/2014/main" xmlns="" id="{AEBA3BE2-9A4D-4F0B-85E8-294A26216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0733" y="2534064"/>
            <a:ext cx="12864739" cy="5671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271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5533701" y="521485"/>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372959" y="2805751"/>
            <a:ext cx="8125495" cy="263149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dirty="0">
                <a:solidFill>
                  <a:srgbClr val="141414"/>
                </a:solidFill>
                <a:latin typeface="Nunito Sans Black"/>
                <a:ea typeface="Nunito Sans Black"/>
                <a:cs typeface="Nunito Sans Black"/>
                <a:sym typeface="Nunito Sans Black"/>
              </a:rPr>
              <a:t>9</a:t>
            </a:r>
            <a:r>
              <a:rPr lang="hu-HU" sz="6000" b="1" i="0" u="none" strike="noStrike" cap="none" dirty="0">
                <a:solidFill>
                  <a:srgbClr val="141414"/>
                </a:solidFill>
                <a:latin typeface="Nunito Sans Black"/>
                <a:ea typeface="Nunito Sans Black"/>
                <a:cs typeface="Nunito Sans Black"/>
                <a:sym typeface="Nunito Sans Black"/>
              </a:rPr>
              <a:t>. Bevételek: típusok és </a:t>
            </a:r>
            <a:r>
              <a:rPr lang="hu-HU" sz="6000" b="1" i="0" u="none" strike="noStrike" cap="none" dirty="0" err="1">
                <a:solidFill>
                  <a:srgbClr val="141414"/>
                </a:solidFill>
                <a:latin typeface="Nunito Sans Black"/>
                <a:ea typeface="Nunito Sans Black"/>
                <a:cs typeface="Nunito Sans Black"/>
                <a:sym typeface="Nunito Sans Black"/>
              </a:rPr>
              <a:t>árképzési</a:t>
            </a:r>
            <a:r>
              <a:rPr lang="hu-HU" sz="6000" b="1" i="0" u="none" strike="noStrike" cap="none" dirty="0">
                <a:solidFill>
                  <a:srgbClr val="141414"/>
                </a:solidFill>
                <a:latin typeface="Nunito Sans Black"/>
                <a:ea typeface="Nunito Sans Black"/>
                <a:cs typeface="Nunito Sans Black"/>
                <a:sym typeface="Nunito Sans Black"/>
              </a:rPr>
              <a:t> stratégiák</a:t>
            </a:r>
            <a:endParaRPr sz="6000" dirty="0"/>
          </a:p>
        </p:txBody>
      </p:sp>
      <p:sp>
        <p:nvSpPr>
          <p:cNvPr id="162" name="Google Shape;162;p5"/>
          <p:cNvSpPr txBox="1"/>
          <p:nvPr/>
        </p:nvSpPr>
        <p:spPr>
          <a:xfrm>
            <a:off x="382379" y="5071858"/>
            <a:ext cx="6957060" cy="730969"/>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marL="0" marR="0" lvl="0" indent="0" algn="l" rtl="0">
              <a:lnSpc>
                <a:spcPct val="94972"/>
              </a:lnSpc>
              <a:spcBef>
                <a:spcPts val="0"/>
              </a:spcBef>
              <a:spcAft>
                <a:spcPts val="0"/>
              </a:spcAft>
              <a:buNone/>
            </a:pPr>
            <a:endParaRPr dirty="0"/>
          </a:p>
        </p:txBody>
      </p:sp>
      <p:graphicFrame>
        <p:nvGraphicFramePr>
          <p:cNvPr id="4" name="Diagram 3">
            <a:extLst>
              <a:ext uri="{FF2B5EF4-FFF2-40B4-BE49-F238E27FC236}">
                <a16:creationId xmlns:a16="http://schemas.microsoft.com/office/drawing/2014/main" xmlns="" id="{8136C335-4445-4070-A4B7-B5DBAB6A8035}"/>
              </a:ext>
            </a:extLst>
          </p:cNvPr>
          <p:cNvGraphicFramePr/>
          <p:nvPr>
            <p:extLst>
              <p:ext uri="{D42A27DB-BD31-4B8C-83A1-F6EECF244321}">
                <p14:modId xmlns:p14="http://schemas.microsoft.com/office/powerpoint/2010/main" val="1157070176"/>
              </p:ext>
            </p:extLst>
          </p:nvPr>
        </p:nvGraphicFramePr>
        <p:xfrm>
          <a:off x="8793480" y="698500"/>
          <a:ext cx="9494520" cy="46050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Felhő 4">
            <a:extLst>
              <a:ext uri="{FF2B5EF4-FFF2-40B4-BE49-F238E27FC236}">
                <a16:creationId xmlns:a16="http://schemas.microsoft.com/office/drawing/2014/main" xmlns="" id="{A5BB9D4B-BEA3-4799-AEC0-37DD6A8A80B8}"/>
              </a:ext>
            </a:extLst>
          </p:cNvPr>
          <p:cNvSpPr/>
          <p:nvPr/>
        </p:nvSpPr>
        <p:spPr>
          <a:xfrm>
            <a:off x="11993880" y="6781800"/>
            <a:ext cx="4602480" cy="2438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a:t>Ismétlődő vagy tranzakciós bevétel?</a:t>
            </a:r>
          </a:p>
        </p:txBody>
      </p:sp>
      <p:graphicFrame>
        <p:nvGraphicFramePr>
          <p:cNvPr id="11" name="Content Placeholder 2">
            <a:extLst>
              <a:ext uri="{FF2B5EF4-FFF2-40B4-BE49-F238E27FC236}">
                <a16:creationId xmlns:a16="http://schemas.microsoft.com/office/drawing/2014/main" xmlns="" id="{D6702B35-BE26-481C-9C62-605DB46B24E2}"/>
              </a:ext>
            </a:extLst>
          </p:cNvPr>
          <p:cNvGraphicFramePr>
            <a:graphicFrameLocks/>
          </p:cNvGraphicFramePr>
          <p:nvPr>
            <p:extLst>
              <p:ext uri="{D42A27DB-BD31-4B8C-83A1-F6EECF244321}">
                <p14:modId xmlns:p14="http://schemas.microsoft.com/office/powerpoint/2010/main" val="3847636529"/>
              </p:ext>
            </p:extLst>
          </p:nvPr>
        </p:nvGraphicFramePr>
        <p:xfrm>
          <a:off x="1691640" y="5472319"/>
          <a:ext cx="8532440" cy="4462057"/>
        </p:xfrm>
        <a:graphic>
          <a:graphicData uri="http://schemas.openxmlformats.org/drawingml/2006/table">
            <a:tbl>
              <a:tblPr firstRow="1" bandRow="1">
                <a:tableStyleId>{93296810-A885-4BE3-A3E7-6D5BEEA58F35}</a:tableStyleId>
              </a:tblPr>
              <a:tblGrid>
                <a:gridCol w="4266220">
                  <a:extLst>
                    <a:ext uri="{9D8B030D-6E8A-4147-A177-3AD203B41FA5}">
                      <a16:colId xmlns:a16="http://schemas.microsoft.com/office/drawing/2014/main" xmlns="" val="20000"/>
                    </a:ext>
                  </a:extLst>
                </a:gridCol>
                <a:gridCol w="4266220">
                  <a:extLst>
                    <a:ext uri="{9D8B030D-6E8A-4147-A177-3AD203B41FA5}">
                      <a16:colId xmlns:a16="http://schemas.microsoft.com/office/drawing/2014/main" xmlns="" val="20001"/>
                    </a:ext>
                  </a:extLst>
                </a:gridCol>
              </a:tblGrid>
              <a:tr h="459422">
                <a:tc gridSpan="2">
                  <a:txBody>
                    <a:bodyPr/>
                    <a:lstStyle/>
                    <a:p>
                      <a:pPr algn="ctr"/>
                      <a:r>
                        <a:rPr lang="hu-HU" sz="2200" dirty="0"/>
                        <a:t>Árképzési stratégiák</a:t>
                      </a:r>
                    </a:p>
                  </a:txBody>
                  <a:tcPr marL="87167" marR="87167" anchor="ctr"/>
                </a:tc>
                <a:tc hMerge="1">
                  <a:txBody>
                    <a:bodyPr/>
                    <a:lstStyle/>
                    <a:p>
                      <a:endParaRPr lang="hu-HU" dirty="0"/>
                    </a:p>
                  </a:txBody>
                  <a:tcPr/>
                </a:tc>
                <a:extLst>
                  <a:ext uri="{0D108BD9-81ED-4DB2-BD59-A6C34878D82A}">
                    <a16:rowId xmlns:a16="http://schemas.microsoft.com/office/drawing/2014/main" xmlns="" val="10000"/>
                  </a:ext>
                </a:extLst>
              </a:tr>
              <a:tr h="906257">
                <a:tc>
                  <a:txBody>
                    <a:bodyPr/>
                    <a:lstStyle/>
                    <a:p>
                      <a:pPr algn="ctr"/>
                      <a:r>
                        <a:rPr lang="hu-HU" sz="1600" b="1" dirty="0"/>
                        <a:t>Fix árképzés</a:t>
                      </a:r>
                    </a:p>
                    <a:p>
                      <a:pPr algn="ctr"/>
                      <a:r>
                        <a:rPr lang="hu-HU" sz="1600" b="1" dirty="0"/>
                        <a:t>Változókon alapuló, de előre megállapított</a:t>
                      </a:r>
                      <a:r>
                        <a:rPr lang="hu-HU" sz="1600" b="1" baseline="0" dirty="0"/>
                        <a:t> ár</a:t>
                      </a:r>
                      <a:endParaRPr lang="hu-HU" sz="1600" b="1" dirty="0"/>
                    </a:p>
                  </a:txBody>
                  <a:tcPr marL="87167" marR="87167" anchor="ctr"/>
                </a:tc>
                <a:tc>
                  <a:txBody>
                    <a:bodyPr/>
                    <a:lstStyle/>
                    <a:p>
                      <a:pPr algn="ctr"/>
                      <a:r>
                        <a:rPr lang="hu-HU" sz="1600" b="1" dirty="0"/>
                        <a:t>Dinamikus árképzés</a:t>
                      </a:r>
                    </a:p>
                    <a:p>
                      <a:pPr algn="ctr"/>
                      <a:r>
                        <a:rPr lang="hu-HU" sz="1600" b="1" dirty="0"/>
                        <a:t>Ár</a:t>
                      </a:r>
                      <a:r>
                        <a:rPr lang="hu-HU" sz="1600" b="1" baseline="0" dirty="0"/>
                        <a:t> a piaci tényezőktől függ, folyamatosan változik</a:t>
                      </a:r>
                      <a:endParaRPr lang="hu-HU" sz="1600" b="1" dirty="0"/>
                    </a:p>
                  </a:txBody>
                  <a:tcPr marL="87167" marR="87167" anchor="ctr"/>
                </a:tc>
                <a:extLst>
                  <a:ext uri="{0D108BD9-81ED-4DB2-BD59-A6C34878D82A}">
                    <a16:rowId xmlns:a16="http://schemas.microsoft.com/office/drawing/2014/main" xmlns="" val="10001"/>
                  </a:ext>
                </a:extLst>
              </a:tr>
              <a:tr h="641932">
                <a:tc>
                  <a:txBody>
                    <a:bodyPr/>
                    <a:lstStyle/>
                    <a:p>
                      <a:pPr algn="ctr"/>
                      <a:r>
                        <a:rPr lang="hu-HU" dirty="0"/>
                        <a:t>Listaár: termékek, szolgáltatások (értékajánlatok) rögzített ára</a:t>
                      </a:r>
                    </a:p>
                  </a:txBody>
                  <a:tcPr marL="87167" marR="87167"/>
                </a:tc>
                <a:tc>
                  <a:txBody>
                    <a:bodyPr/>
                    <a:lstStyle/>
                    <a:p>
                      <a:pPr algn="ctr"/>
                      <a:r>
                        <a:rPr lang="hu-HU" dirty="0"/>
                        <a:t>Alku: két vagy több fél közötti megegyezésből születik</a:t>
                      </a:r>
                    </a:p>
                  </a:txBody>
                  <a:tcPr marL="87167" marR="87167"/>
                </a:tc>
                <a:extLst>
                  <a:ext uri="{0D108BD9-81ED-4DB2-BD59-A6C34878D82A}">
                    <a16:rowId xmlns:a16="http://schemas.microsoft.com/office/drawing/2014/main" xmlns="" val="10002"/>
                  </a:ext>
                </a:extLst>
              </a:tr>
              <a:tr h="1170582">
                <a:tc>
                  <a:txBody>
                    <a:bodyPr/>
                    <a:lstStyle/>
                    <a:p>
                      <a:pPr algn="ctr"/>
                      <a:r>
                        <a:rPr lang="hu-HU" dirty="0"/>
                        <a:t>Termékfüggő ár: Az ár függ az értékajánlat tulajdonságainak mennyiségétől/minőségétől</a:t>
                      </a:r>
                    </a:p>
                  </a:txBody>
                  <a:tcPr marL="87167" marR="87167"/>
                </a:tc>
                <a:tc>
                  <a:txBody>
                    <a:bodyPr/>
                    <a:lstStyle/>
                    <a:p>
                      <a:pPr algn="ctr"/>
                      <a:r>
                        <a:rPr lang="hu-HU" dirty="0"/>
                        <a:t>Hozamkezelés (yield management) készlet és vásárlási idő függvényében</a:t>
                      </a:r>
                      <a:r>
                        <a:rPr lang="hu-HU" baseline="0" dirty="0"/>
                        <a:t> alakuló ár, általában rövid érvényességi idejű termékeknél gyakori (repülőjegy, hotelszoba, koncertjegy)</a:t>
                      </a:r>
                      <a:endParaRPr lang="hu-HU" dirty="0"/>
                    </a:p>
                  </a:txBody>
                  <a:tcPr marL="87167" marR="87167"/>
                </a:tc>
                <a:extLst>
                  <a:ext uri="{0D108BD9-81ED-4DB2-BD59-A6C34878D82A}">
                    <a16:rowId xmlns:a16="http://schemas.microsoft.com/office/drawing/2014/main" xmlns="" val="10003"/>
                  </a:ext>
                </a:extLst>
              </a:tr>
              <a:tr h="641932">
                <a:tc>
                  <a:txBody>
                    <a:bodyPr/>
                    <a:lstStyle/>
                    <a:p>
                      <a:pPr algn="ctr"/>
                      <a:r>
                        <a:rPr lang="hu-HU" dirty="0"/>
                        <a:t>Ügyfélcsoporttól függő ár: Az ár függ az ügyfélcsoport típusától,</a:t>
                      </a:r>
                      <a:r>
                        <a:rPr lang="hu-HU" baseline="0" dirty="0"/>
                        <a:t> jellemzőitől</a:t>
                      </a:r>
                      <a:endParaRPr lang="hu-HU" dirty="0"/>
                    </a:p>
                  </a:txBody>
                  <a:tcPr marL="87167" marR="87167"/>
                </a:tc>
                <a:tc>
                  <a:txBody>
                    <a:bodyPr/>
                    <a:lstStyle/>
                    <a:p>
                      <a:pPr algn="ctr"/>
                      <a:r>
                        <a:rPr lang="hu-HU" dirty="0"/>
                        <a:t>Valós idejű piac: kereslet és kínálat által dinamikusan meghatározott ár</a:t>
                      </a:r>
                    </a:p>
                  </a:txBody>
                  <a:tcPr marL="87167" marR="87167"/>
                </a:tc>
                <a:extLst>
                  <a:ext uri="{0D108BD9-81ED-4DB2-BD59-A6C34878D82A}">
                    <a16:rowId xmlns:a16="http://schemas.microsoft.com/office/drawing/2014/main" xmlns="" val="10004"/>
                  </a:ext>
                </a:extLst>
              </a:tr>
              <a:tr h="641932">
                <a:tc>
                  <a:txBody>
                    <a:bodyPr/>
                    <a:lstStyle/>
                    <a:p>
                      <a:pPr algn="ctr"/>
                      <a:r>
                        <a:rPr lang="hu-HU" dirty="0"/>
                        <a:t>Mennyiségfüggő ár: Az ár a megvásárolt mennyiségtől függ</a:t>
                      </a:r>
                    </a:p>
                  </a:txBody>
                  <a:tcPr marL="87167" marR="87167"/>
                </a:tc>
                <a:tc>
                  <a:txBody>
                    <a:bodyPr/>
                    <a:lstStyle/>
                    <a:p>
                      <a:pPr algn="ctr"/>
                      <a:r>
                        <a:rPr lang="hu-HU" dirty="0"/>
                        <a:t>Aukció: licitálók által generált győztes licit határozza</a:t>
                      </a:r>
                      <a:r>
                        <a:rPr lang="hu-HU" baseline="0" dirty="0"/>
                        <a:t> meg az árat.</a:t>
                      </a:r>
                      <a:endParaRPr lang="hu-HU" dirty="0"/>
                    </a:p>
                  </a:txBody>
                  <a:tcPr marL="87167" marR="87167"/>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713501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129540" y="3254202"/>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615073" y="421319"/>
            <a:ext cx="8460030"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i="0" u="none" strike="noStrike" cap="none" dirty="0">
                <a:solidFill>
                  <a:srgbClr val="141414"/>
                </a:solidFill>
                <a:latin typeface="Nunito Sans"/>
                <a:ea typeface="Nunito Sans"/>
                <a:cs typeface="Nunito Sans"/>
                <a:sym typeface="Nunito Sans"/>
              </a:rPr>
              <a:t>9. Bevételek</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2" name="Szövegdoboz 1">
            <a:extLst>
              <a:ext uri="{FF2B5EF4-FFF2-40B4-BE49-F238E27FC236}">
                <a16:creationId xmlns:a16="http://schemas.microsoft.com/office/drawing/2014/main" xmlns="" id="{7FDBF711-8A84-4AC0-B713-5B533AEA527D}"/>
              </a:ext>
            </a:extLst>
          </p:cNvPr>
          <p:cNvSpPr txBox="1"/>
          <p:nvPr/>
        </p:nvSpPr>
        <p:spPr>
          <a:xfrm>
            <a:off x="731520" y="1661160"/>
            <a:ext cx="16527780" cy="5047536"/>
          </a:xfrm>
          <a:prstGeom prst="rect">
            <a:avLst/>
          </a:prstGeom>
          <a:noFill/>
        </p:spPr>
        <p:txBody>
          <a:bodyPr wrap="square" rtlCol="0">
            <a:spAutoFit/>
          </a:bodyPr>
          <a:lstStyle/>
          <a:p>
            <a:r>
              <a:rPr lang="hu-HU" sz="2800" b="1" dirty="0"/>
              <a:t>A reális, megalapozott, pontos és jól dokumentált bevételi terv vonzó és létfontosságú...</a:t>
            </a:r>
          </a:p>
          <a:p>
            <a:endParaRPr lang="hu-HU" sz="2800" dirty="0"/>
          </a:p>
          <a:p>
            <a:pPr lvl="1"/>
            <a:r>
              <a:rPr lang="hu-HU" sz="2800" b="1" dirty="0"/>
              <a:t>Szükség van rá, mert enélkül...</a:t>
            </a:r>
          </a:p>
          <a:p>
            <a:pPr lvl="2"/>
            <a:r>
              <a:rPr lang="hu-HU" sz="2800" dirty="0"/>
              <a:t>... hamis képet kapunk a vállalkozás fenntarthatóságáról,</a:t>
            </a:r>
          </a:p>
          <a:p>
            <a:pPr lvl="2"/>
            <a:r>
              <a:rPr lang="hu-HU" sz="2800" dirty="0"/>
              <a:t>... nem tudjuk meggyőzni a befektetőket, hitelezőket vagy,</a:t>
            </a:r>
          </a:p>
          <a:p>
            <a:pPr lvl="2"/>
            <a:r>
              <a:rPr lang="hu-HU" sz="2800" dirty="0"/>
              <a:t>... nem optimálisan tervezzük az üzleti modellünket, a munkánkat vagy a finanszírozásunkat,</a:t>
            </a:r>
          </a:p>
          <a:p>
            <a:pPr lvl="2"/>
            <a:r>
              <a:rPr lang="hu-HU" sz="2800" dirty="0"/>
              <a:t>... nem tudunk mihez viszonyítani, mérni és beavatkozni,</a:t>
            </a:r>
          </a:p>
          <a:p>
            <a:pPr lvl="2"/>
            <a:r>
              <a:rPr lang="hu-HU" sz="2800" dirty="0"/>
              <a:t>... nem tudjuk a teljesítmény alapján motiválni a csapatot.</a:t>
            </a:r>
          </a:p>
          <a:p>
            <a:pPr lvl="2"/>
            <a:endParaRPr lang="hu-HU" sz="2800" dirty="0"/>
          </a:p>
          <a:p>
            <a:pPr lvl="1" algn="ctr"/>
            <a:r>
              <a:rPr lang="hu-HU" sz="2800" b="1" dirty="0"/>
              <a:t>Mégis, nagyon sok bevételi terv irreális, megalapozatlan, pontatlan vagy nem meggyőzően dokumentált!  </a:t>
            </a:r>
          </a:p>
          <a:p>
            <a:endParaRPr lang="hu-HU" dirty="0"/>
          </a:p>
        </p:txBody>
      </p:sp>
      <p:pic>
        <p:nvPicPr>
          <p:cNvPr id="3" name="Kép 2">
            <a:extLst>
              <a:ext uri="{FF2B5EF4-FFF2-40B4-BE49-F238E27FC236}">
                <a16:creationId xmlns:a16="http://schemas.microsoft.com/office/drawing/2014/main" xmlns="" id="{29A3663F-D819-4421-89F1-DF4B76EE5F39}"/>
              </a:ext>
            </a:extLst>
          </p:cNvPr>
          <p:cNvPicPr>
            <a:picLocks noChangeAspect="1"/>
          </p:cNvPicPr>
          <p:nvPr/>
        </p:nvPicPr>
        <p:blipFill>
          <a:blip r:embed="rId5"/>
          <a:stretch>
            <a:fillRect/>
          </a:stretch>
        </p:blipFill>
        <p:spPr>
          <a:xfrm>
            <a:off x="4495801" y="6615577"/>
            <a:ext cx="9464040" cy="3372321"/>
          </a:xfrm>
          <a:prstGeom prst="rect">
            <a:avLst/>
          </a:prstGeom>
        </p:spPr>
      </p:pic>
    </p:spTree>
    <p:extLst>
      <p:ext uri="{BB962C8B-B14F-4D97-AF65-F5344CB8AC3E}">
        <p14:creationId xmlns:p14="http://schemas.microsoft.com/office/powerpoint/2010/main" val="3624391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u-HU" b="1" dirty="0">
                <a:solidFill>
                  <a:schemeClr val="accent3">
                    <a:lumMod val="50000"/>
                  </a:schemeClr>
                </a:solidFill>
              </a:rPr>
              <a:t>9. Bevételek: az árazás jelentősége</a:t>
            </a:r>
          </a:p>
        </p:txBody>
      </p:sp>
      <p:sp>
        <p:nvSpPr>
          <p:cNvPr id="4" name="Google Shape;157;p5">
            <a:extLst>
              <a:ext uri="{FF2B5EF4-FFF2-40B4-BE49-F238E27FC236}">
                <a16:creationId xmlns:a16="http://schemas.microsoft.com/office/drawing/2014/main" xmlns="" id="{6E8992B0-4562-478B-81BD-8A55CCAF92D7}"/>
              </a:ext>
            </a:extLst>
          </p:cNvPr>
          <p:cNvSpPr/>
          <p:nvPr/>
        </p:nvSpPr>
        <p:spPr>
          <a:xfrm>
            <a:off x="14764092" y="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0;p5">
            <a:extLst>
              <a:ext uri="{FF2B5EF4-FFF2-40B4-BE49-F238E27FC236}">
                <a16:creationId xmlns:a16="http://schemas.microsoft.com/office/drawing/2014/main" xmlns="" id="{E38140A1-18F1-412F-B3D7-81B1BF446494}"/>
              </a:ext>
            </a:extLst>
          </p:cNvPr>
          <p:cNvSpPr/>
          <p:nvPr/>
        </p:nvSpPr>
        <p:spPr>
          <a:xfrm>
            <a:off x="13782999" y="19050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9" name="Google Shape;118;p3">
            <a:extLst>
              <a:ext uri="{FF2B5EF4-FFF2-40B4-BE49-F238E27FC236}">
                <a16:creationId xmlns:a16="http://schemas.microsoft.com/office/drawing/2014/main" xmlns="" id="{2E72CF91-83BD-4F41-AABC-1F7E28F83104}"/>
              </a:ext>
            </a:extLst>
          </p:cNvPr>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4">
              <a:alphaModFix/>
            </a:blip>
            <a:stretch>
              <a:fillRect t="-91868" b="-360191"/>
            </a:stretch>
          </a:blipFill>
          <a:ln>
            <a:noFill/>
          </a:ln>
        </p:spPr>
        <p:txBody>
          <a:bodyPr/>
          <a:lstStyle/>
          <a:p>
            <a:endParaRPr lang="hu-HU" dirty="0"/>
          </a:p>
        </p:txBody>
      </p:sp>
      <p:sp>
        <p:nvSpPr>
          <p:cNvPr id="7" name="Google Shape;159;p5">
            <a:extLst>
              <a:ext uri="{FF2B5EF4-FFF2-40B4-BE49-F238E27FC236}">
                <a16:creationId xmlns:a16="http://schemas.microsoft.com/office/drawing/2014/main" xmlns="" id="{74007FCF-895C-4E53-A005-08BF45E04337}"/>
              </a:ext>
            </a:extLst>
          </p:cNvPr>
          <p:cNvSpPr/>
          <p:nvPr/>
        </p:nvSpPr>
        <p:spPr>
          <a:xfrm>
            <a:off x="14435472" y="890151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pic>
        <p:nvPicPr>
          <p:cNvPr id="3" name="Kép 2">
            <a:extLst>
              <a:ext uri="{FF2B5EF4-FFF2-40B4-BE49-F238E27FC236}">
                <a16:creationId xmlns:a16="http://schemas.microsoft.com/office/drawing/2014/main" xmlns="" id="{8B8F8AE5-A81F-4C32-957C-19E2E6AB9A59}"/>
              </a:ext>
            </a:extLst>
          </p:cNvPr>
          <p:cNvPicPr>
            <a:picLocks noChangeAspect="1"/>
          </p:cNvPicPr>
          <p:nvPr/>
        </p:nvPicPr>
        <p:blipFill>
          <a:blip r:embed="rId6"/>
          <a:stretch>
            <a:fillRect/>
          </a:stretch>
        </p:blipFill>
        <p:spPr>
          <a:xfrm>
            <a:off x="1761954" y="2588567"/>
            <a:ext cx="13036818" cy="5352310"/>
          </a:xfrm>
          <a:prstGeom prst="rect">
            <a:avLst/>
          </a:prstGeom>
        </p:spPr>
      </p:pic>
    </p:spTree>
    <p:extLst>
      <p:ext uri="{BB962C8B-B14F-4D97-AF65-F5344CB8AC3E}">
        <p14:creationId xmlns:p14="http://schemas.microsoft.com/office/powerpoint/2010/main" val="2686674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5533701" y="521485"/>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0" name="Google Shape;160;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372959" y="2805751"/>
            <a:ext cx="13479335" cy="87716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6000" b="1" dirty="0">
                <a:solidFill>
                  <a:srgbClr val="141414"/>
                </a:solidFill>
                <a:latin typeface="Nunito Sans Black"/>
                <a:ea typeface="Nunito Sans Black"/>
                <a:cs typeface="Nunito Sans Black"/>
                <a:sym typeface="Nunito Sans Black"/>
              </a:rPr>
              <a:t>9</a:t>
            </a:r>
            <a:r>
              <a:rPr lang="hu-HU" sz="6000" b="1" i="0" u="none" strike="noStrike" cap="none" dirty="0">
                <a:solidFill>
                  <a:srgbClr val="141414"/>
                </a:solidFill>
                <a:latin typeface="Nunito Sans Black"/>
                <a:ea typeface="Nunito Sans Black"/>
                <a:cs typeface="Nunito Sans Black"/>
                <a:sym typeface="Nunito Sans Black"/>
              </a:rPr>
              <a:t>. Bevételek: </a:t>
            </a:r>
            <a:r>
              <a:rPr lang="hu-HU" sz="6000" b="1" i="0" u="none" strike="noStrike" cap="none" dirty="0" err="1">
                <a:solidFill>
                  <a:srgbClr val="141414"/>
                </a:solidFill>
                <a:latin typeface="Nunito Sans Black"/>
                <a:ea typeface="Nunito Sans Black"/>
                <a:cs typeface="Nunito Sans Black"/>
                <a:sym typeface="Nunito Sans Black"/>
              </a:rPr>
              <a:t>árképzési</a:t>
            </a:r>
            <a:r>
              <a:rPr lang="hu-HU" sz="6000" b="1" i="0" u="none" strike="noStrike" cap="none" dirty="0">
                <a:solidFill>
                  <a:srgbClr val="141414"/>
                </a:solidFill>
                <a:latin typeface="Nunito Sans Black"/>
                <a:ea typeface="Nunito Sans Black"/>
                <a:cs typeface="Nunito Sans Black"/>
                <a:sym typeface="Nunito Sans Black"/>
              </a:rPr>
              <a:t> stratégiák</a:t>
            </a:r>
            <a:endParaRPr sz="6000" dirty="0"/>
          </a:p>
        </p:txBody>
      </p:sp>
      <p:sp>
        <p:nvSpPr>
          <p:cNvPr id="162" name="Google Shape;162;p5"/>
          <p:cNvSpPr txBox="1"/>
          <p:nvPr/>
        </p:nvSpPr>
        <p:spPr>
          <a:xfrm>
            <a:off x="382379" y="5071858"/>
            <a:ext cx="6957060" cy="730969"/>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endParaRPr lang="hu-HU" sz="3600" b="1" dirty="0">
              <a:solidFill>
                <a:srgbClr val="487307"/>
              </a:solidFill>
              <a:latin typeface="Nunito Sans"/>
              <a:sym typeface="Nunito Sans"/>
            </a:endParaRPr>
          </a:p>
          <a:p>
            <a:pPr marL="0" marR="0" lvl="0" indent="0" algn="l" rtl="0">
              <a:lnSpc>
                <a:spcPct val="94972"/>
              </a:lnSpc>
              <a:spcBef>
                <a:spcPts val="0"/>
              </a:spcBef>
              <a:spcAft>
                <a:spcPts val="0"/>
              </a:spcAft>
              <a:buNone/>
            </a:pPr>
            <a:endParaRPr dirty="0"/>
          </a:p>
        </p:txBody>
      </p:sp>
      <p:pic>
        <p:nvPicPr>
          <p:cNvPr id="10" name="Picture 2">
            <a:extLst>
              <a:ext uri="{FF2B5EF4-FFF2-40B4-BE49-F238E27FC236}">
                <a16:creationId xmlns:a16="http://schemas.microsoft.com/office/drawing/2014/main" xmlns="" id="{48071525-AAA5-4741-86EC-1EAF3D6993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5706" y="3840206"/>
            <a:ext cx="11479751" cy="617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955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757703" y="3450297"/>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757703" y="385813"/>
            <a:ext cx="4683984" cy="5501817"/>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6775634" y="1603654"/>
            <a:ext cx="9909962" cy="1169551"/>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8000" b="1" i="0" u="none" strike="noStrike" cap="none" dirty="0">
                <a:solidFill>
                  <a:srgbClr val="141414"/>
                </a:solidFill>
                <a:latin typeface="Nunito Sans"/>
                <a:ea typeface="Nunito Sans"/>
                <a:cs typeface="Nunito Sans"/>
                <a:sym typeface="Nunito Sans"/>
              </a:rPr>
              <a:t>Az ostoba (?) tehén</a:t>
            </a:r>
            <a:endParaRPr dirty="0"/>
          </a:p>
        </p:txBody>
      </p:sp>
      <p:sp>
        <p:nvSpPr>
          <p:cNvPr id="143" name="Google Shape;143;p4"/>
          <p:cNvSpPr txBox="1"/>
          <p:nvPr/>
        </p:nvSpPr>
        <p:spPr>
          <a:xfrm>
            <a:off x="6775634" y="2787346"/>
            <a:ext cx="6353582" cy="526298"/>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r>
              <a:rPr lang="hu-HU" sz="3600" b="1" i="0" u="none" strike="noStrike" cap="none" dirty="0">
                <a:solidFill>
                  <a:srgbClr val="487307"/>
                </a:solidFill>
                <a:latin typeface="Nunito Sans"/>
                <a:ea typeface="Nunito Sans"/>
                <a:cs typeface="Nunito Sans"/>
                <a:sym typeface="Nunito Sans"/>
              </a:rPr>
              <a:t>Innovatív ötlet kidolgozása</a:t>
            </a:r>
            <a:endParaRPr dirty="0"/>
          </a:p>
        </p:txBody>
      </p:sp>
      <p:sp>
        <p:nvSpPr>
          <p:cNvPr id="144" name="Google Shape;144;p4"/>
          <p:cNvSpPr txBox="1"/>
          <p:nvPr/>
        </p:nvSpPr>
        <p:spPr>
          <a:xfrm>
            <a:off x="9479280" y="4093184"/>
            <a:ext cx="8571328" cy="3922164"/>
          </a:xfrm>
          <a:prstGeom prst="rect">
            <a:avLst/>
          </a:prstGeom>
          <a:noFill/>
          <a:ln>
            <a:noFill/>
          </a:ln>
        </p:spPr>
        <p:txBody>
          <a:bodyPr spcFirstLastPara="1" wrap="square" lIns="0" tIns="0" rIns="0" bIns="0" anchor="t" anchorCtr="0">
            <a:spAutoFit/>
          </a:bodyPr>
          <a:lstStyle/>
          <a:p>
            <a:pPr algn="just">
              <a:spcAft>
                <a:spcPts val="600"/>
              </a:spcAft>
            </a:pPr>
            <a:r>
              <a:rPr lang="hu-HU" sz="2800" dirty="0"/>
              <a:t>	A tehenek egyes tulajdonságait ismerjük… 	mások viszont mindezidáig rejtve maradtak 	előttünk </a:t>
            </a:r>
            <a:r>
              <a:rPr lang="hu-HU" sz="2800" dirty="0">
                <a:sym typeface="Wingdings" panose="05000000000000000000" pitchFamily="2" charset="2"/>
              </a:rPr>
              <a:t></a:t>
            </a:r>
          </a:p>
          <a:p>
            <a:pPr algn="just">
              <a:spcAft>
                <a:spcPts val="600"/>
              </a:spcAft>
            </a:pPr>
            <a:endParaRPr lang="hu-HU" sz="2800" dirty="0">
              <a:sym typeface="Wingdings" panose="05000000000000000000" pitchFamily="2" charset="2"/>
            </a:endParaRPr>
          </a:p>
          <a:p>
            <a:pPr algn="just">
              <a:spcAft>
                <a:spcPts val="600"/>
              </a:spcAft>
            </a:pPr>
            <a:endParaRPr lang="hu-HU" sz="2800" dirty="0">
              <a:sym typeface="Wingdings" panose="05000000000000000000" pitchFamily="2" charset="2"/>
            </a:endParaRPr>
          </a:p>
          <a:p>
            <a:pPr lvl="4" algn="just">
              <a:spcAft>
                <a:spcPts val="600"/>
              </a:spcAft>
            </a:pPr>
            <a:r>
              <a:rPr lang="hu-HU" sz="2800" dirty="0">
                <a:sym typeface="Wingdings" panose="05000000000000000000" pitchFamily="2" charset="2"/>
              </a:rPr>
              <a:t>	Nézzük, milyen innovatív vállalkozási ötlet 		lehetőségét rejtik magukban ezek az állatok! </a:t>
            </a:r>
            <a:endParaRPr lang="hu-HU" sz="2800" dirty="0"/>
          </a:p>
          <a:p>
            <a:pPr marL="0" marR="0" lvl="0" indent="0" algn="l" rtl="0">
              <a:lnSpc>
                <a:spcPct val="151010"/>
              </a:lnSpc>
              <a:spcBef>
                <a:spcPts val="0"/>
              </a:spcBef>
              <a:spcAft>
                <a:spcPts val="0"/>
              </a:spcAft>
              <a:buNone/>
            </a:pPr>
            <a:endParaRPr sz="2574" b="0" i="0" u="none" strike="noStrike" cap="none" dirty="0">
              <a:solidFill>
                <a:srgbClr val="141414"/>
              </a:solidFill>
              <a:latin typeface="Arial"/>
              <a:ea typeface="Arial"/>
              <a:cs typeface="Arial"/>
              <a:sym typeface="Arial"/>
            </a:endParaRPr>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sp>
        <p:nvSpPr>
          <p:cNvPr id="147" name="Google Shape;147;p4"/>
          <p:cNvSpPr/>
          <p:nvPr/>
        </p:nvSpPr>
        <p:spPr>
          <a:xfrm>
            <a:off x="8277211" y="8528767"/>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pic>
        <p:nvPicPr>
          <p:cNvPr id="13" name="Picture 3">
            <a:extLst>
              <a:ext uri="{FF2B5EF4-FFF2-40B4-BE49-F238E27FC236}">
                <a16:creationId xmlns:a16="http://schemas.microsoft.com/office/drawing/2014/main" xmlns="" id="{7F05EE72-4006-49B7-8908-0E957B61B1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981"/>
          <a:stretch/>
        </p:blipFill>
        <p:spPr bwMode="auto">
          <a:xfrm>
            <a:off x="703566" y="1786802"/>
            <a:ext cx="4792258" cy="3053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Kép 1">
            <a:extLst>
              <a:ext uri="{FF2B5EF4-FFF2-40B4-BE49-F238E27FC236}">
                <a16:creationId xmlns:a16="http://schemas.microsoft.com/office/drawing/2014/main" xmlns="" id="{93DA5322-EA85-4924-9664-C3CBE1364211}"/>
              </a:ext>
            </a:extLst>
          </p:cNvPr>
          <p:cNvPicPr>
            <a:picLocks noChangeAspect="1"/>
          </p:cNvPicPr>
          <p:nvPr/>
        </p:nvPicPr>
        <p:blipFill>
          <a:blip r:embed="rId6"/>
          <a:stretch>
            <a:fillRect/>
          </a:stretch>
        </p:blipFill>
        <p:spPr>
          <a:xfrm>
            <a:off x="2547312" y="6564722"/>
            <a:ext cx="4105848" cy="3191320"/>
          </a:xfrm>
          <a:prstGeom prst="rect">
            <a:avLst/>
          </a:prstGeom>
        </p:spPr>
      </p:pic>
    </p:spTree>
    <p:extLst>
      <p:ext uri="{BB962C8B-B14F-4D97-AF65-F5344CB8AC3E}">
        <p14:creationId xmlns:p14="http://schemas.microsoft.com/office/powerpoint/2010/main" val="401250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757703" y="3450297"/>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989682" y="623101"/>
            <a:ext cx="13671198"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i="0" u="none" strike="noStrike" cap="none" dirty="0">
                <a:solidFill>
                  <a:srgbClr val="141414"/>
                </a:solidFill>
                <a:latin typeface="Nunito Sans"/>
                <a:ea typeface="Nunito Sans"/>
                <a:cs typeface="Nunito Sans"/>
                <a:sym typeface="Nunito Sans"/>
              </a:rPr>
              <a:t>Piacismeret – trendek, növekvő szükségletek </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graphicFrame>
        <p:nvGraphicFramePr>
          <p:cNvPr id="3" name="Diagram 2">
            <a:extLst>
              <a:ext uri="{FF2B5EF4-FFF2-40B4-BE49-F238E27FC236}">
                <a16:creationId xmlns:a16="http://schemas.microsoft.com/office/drawing/2014/main" xmlns="" id="{AEC158D9-F5D9-4844-9156-FA6C8B0FFAB7}"/>
              </a:ext>
            </a:extLst>
          </p:cNvPr>
          <p:cNvGraphicFramePr/>
          <p:nvPr/>
        </p:nvGraphicFramePr>
        <p:xfrm>
          <a:off x="578983" y="1281594"/>
          <a:ext cx="11612849" cy="68148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obbanás: 14 ágú 3">
            <a:extLst>
              <a:ext uri="{FF2B5EF4-FFF2-40B4-BE49-F238E27FC236}">
                <a16:creationId xmlns:a16="http://schemas.microsoft.com/office/drawing/2014/main" xmlns="" id="{8AE65F62-E2B2-4F6F-B8C6-CA5F5FE60376}"/>
              </a:ext>
            </a:extLst>
          </p:cNvPr>
          <p:cNvSpPr/>
          <p:nvPr/>
        </p:nvSpPr>
        <p:spPr>
          <a:xfrm>
            <a:off x="9936482" y="5288280"/>
            <a:ext cx="8168638" cy="469544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a:t>A megismert BMC-területeken hogyan kezelhetőek ezek a kihívások, hogyan </a:t>
            </a:r>
            <a:r>
              <a:rPr lang="hu-HU" sz="2000" dirty="0" err="1"/>
              <a:t>lovagolhatóak</a:t>
            </a:r>
            <a:r>
              <a:rPr lang="hu-HU" sz="2000" dirty="0"/>
              <a:t> meg ezek a lehetőségek? Milyen választ adhatunk rájuk?</a:t>
            </a:r>
          </a:p>
        </p:txBody>
      </p:sp>
    </p:spTree>
    <p:extLst>
      <p:ext uri="{BB962C8B-B14F-4D97-AF65-F5344CB8AC3E}">
        <p14:creationId xmlns:p14="http://schemas.microsoft.com/office/powerpoint/2010/main" val="722634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757703" y="3450297"/>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989682" y="623101"/>
            <a:ext cx="13671198" cy="643253"/>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4400" b="1" i="0" u="none" strike="noStrike" cap="none" dirty="0">
                <a:solidFill>
                  <a:srgbClr val="141414"/>
                </a:solidFill>
                <a:latin typeface="Nunito Sans"/>
                <a:ea typeface="Nunito Sans"/>
                <a:cs typeface="Nunito Sans"/>
                <a:sym typeface="Nunito Sans"/>
              </a:rPr>
              <a:t>Esettanulmány: </a:t>
            </a:r>
            <a:endParaRPr sz="4400" dirty="0"/>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pic>
        <p:nvPicPr>
          <p:cNvPr id="9" name="Kép 8">
            <a:extLst>
              <a:ext uri="{FF2B5EF4-FFF2-40B4-BE49-F238E27FC236}">
                <a16:creationId xmlns:a16="http://schemas.microsoft.com/office/drawing/2014/main" xmlns="" id="{D2E59EB3-B78A-4489-B10C-7D0FF11BC9CC}"/>
              </a:ext>
            </a:extLst>
          </p:cNvPr>
          <p:cNvPicPr>
            <a:picLocks noChangeAspect="1"/>
          </p:cNvPicPr>
          <p:nvPr/>
        </p:nvPicPr>
        <p:blipFill>
          <a:blip r:embed="rId5"/>
          <a:stretch>
            <a:fillRect/>
          </a:stretch>
        </p:blipFill>
        <p:spPr>
          <a:xfrm>
            <a:off x="7837941" y="2133862"/>
            <a:ext cx="10450059" cy="5526706"/>
          </a:xfrm>
          <a:prstGeom prst="rect">
            <a:avLst/>
          </a:prstGeom>
        </p:spPr>
      </p:pic>
      <p:pic>
        <p:nvPicPr>
          <p:cNvPr id="2" name="Kép 1">
            <a:extLst>
              <a:ext uri="{FF2B5EF4-FFF2-40B4-BE49-F238E27FC236}">
                <a16:creationId xmlns:a16="http://schemas.microsoft.com/office/drawing/2014/main" xmlns="" id="{9CE1D97C-563C-44EE-A6E4-1C90B1D3D36F}"/>
              </a:ext>
            </a:extLst>
          </p:cNvPr>
          <p:cNvPicPr>
            <a:picLocks noChangeAspect="1"/>
          </p:cNvPicPr>
          <p:nvPr/>
        </p:nvPicPr>
        <p:blipFill>
          <a:blip r:embed="rId6"/>
          <a:stretch>
            <a:fillRect/>
          </a:stretch>
        </p:blipFill>
        <p:spPr>
          <a:xfrm>
            <a:off x="417043" y="4814609"/>
            <a:ext cx="9030960" cy="5029902"/>
          </a:xfrm>
          <a:prstGeom prst="rect">
            <a:avLst/>
          </a:prstGeom>
        </p:spPr>
      </p:pic>
      <p:sp>
        <p:nvSpPr>
          <p:cNvPr id="5" name="Szövegdoboz 4">
            <a:extLst>
              <a:ext uri="{FF2B5EF4-FFF2-40B4-BE49-F238E27FC236}">
                <a16:creationId xmlns:a16="http://schemas.microsoft.com/office/drawing/2014/main" xmlns="" id="{39158AF0-AACC-486F-BFF1-0A852F7B3B17}"/>
              </a:ext>
            </a:extLst>
          </p:cNvPr>
          <p:cNvSpPr txBox="1"/>
          <p:nvPr/>
        </p:nvSpPr>
        <p:spPr>
          <a:xfrm>
            <a:off x="10804267" y="8519636"/>
            <a:ext cx="6892777" cy="738664"/>
          </a:xfrm>
          <a:prstGeom prst="rect">
            <a:avLst/>
          </a:prstGeom>
          <a:noFill/>
        </p:spPr>
        <p:txBody>
          <a:bodyPr wrap="square" rtlCol="0">
            <a:spAutoFit/>
          </a:bodyPr>
          <a:lstStyle/>
          <a:p>
            <a:r>
              <a:rPr lang="hu-HU" dirty="0"/>
              <a:t>Forrás: Dr Csizmadia Tibor, Dékány Adrienn Vágjunk Bele! A mezőgazdasági takarmánytermesztésen és a magas színvonalú </a:t>
            </a:r>
            <a:r>
              <a:rPr lang="hu-HU" dirty="0" err="1"/>
              <a:t>húshasznú</a:t>
            </a:r>
            <a:r>
              <a:rPr lang="hu-HU" dirty="0"/>
              <a:t> szarvasmarhatartáson keresztül egy kiváló </a:t>
            </a:r>
            <a:r>
              <a:rPr lang="hu-HU" dirty="0" err="1"/>
              <a:t>angus</a:t>
            </a:r>
            <a:r>
              <a:rPr lang="hu-HU" dirty="0"/>
              <a:t> steak kerül az asztalra!</a:t>
            </a:r>
          </a:p>
        </p:txBody>
      </p:sp>
      <p:pic>
        <p:nvPicPr>
          <p:cNvPr id="8" name="Kép 7">
            <a:extLst>
              <a:ext uri="{FF2B5EF4-FFF2-40B4-BE49-F238E27FC236}">
                <a16:creationId xmlns:a16="http://schemas.microsoft.com/office/drawing/2014/main" xmlns="" id="{83DED0BE-D4E0-4BA5-8A3D-DB29B8FE316B}"/>
              </a:ext>
            </a:extLst>
          </p:cNvPr>
          <p:cNvPicPr>
            <a:picLocks noChangeAspect="1"/>
          </p:cNvPicPr>
          <p:nvPr/>
        </p:nvPicPr>
        <p:blipFill>
          <a:blip r:embed="rId7"/>
          <a:stretch>
            <a:fillRect/>
          </a:stretch>
        </p:blipFill>
        <p:spPr>
          <a:xfrm>
            <a:off x="2438400" y="1539319"/>
            <a:ext cx="2971800" cy="2971800"/>
          </a:xfrm>
          <a:prstGeom prst="rect">
            <a:avLst/>
          </a:prstGeom>
        </p:spPr>
      </p:pic>
    </p:spTree>
    <p:extLst>
      <p:ext uri="{BB962C8B-B14F-4D97-AF65-F5344CB8AC3E}">
        <p14:creationId xmlns:p14="http://schemas.microsoft.com/office/powerpoint/2010/main" val="41970085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1028700" y="1934709"/>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pic>
        <p:nvPicPr>
          <p:cNvPr id="11" name="Content Placeholder 2">
            <a:extLst>
              <a:ext uri="{FF2B5EF4-FFF2-40B4-BE49-F238E27FC236}">
                <a16:creationId xmlns:a16="http://schemas.microsoft.com/office/drawing/2014/main" xmlns="" id="{C886A4EA-ED45-4033-85C4-8AAE2946CB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0487" y="3331967"/>
            <a:ext cx="5912321" cy="3867070"/>
          </a:xfrm>
          <a:prstGeom prst="rect">
            <a:avLst/>
          </a:prstGeom>
        </p:spPr>
      </p:pic>
      <p:sp>
        <p:nvSpPr>
          <p:cNvPr id="2" name="Szövegdoboz 1">
            <a:extLst>
              <a:ext uri="{FF2B5EF4-FFF2-40B4-BE49-F238E27FC236}">
                <a16:creationId xmlns:a16="http://schemas.microsoft.com/office/drawing/2014/main" xmlns="" id="{07ACA6EE-7B1D-4080-9B7C-8C8760D901D2}"/>
              </a:ext>
            </a:extLst>
          </p:cNvPr>
          <p:cNvSpPr txBox="1"/>
          <p:nvPr/>
        </p:nvSpPr>
        <p:spPr>
          <a:xfrm>
            <a:off x="5181600" y="320040"/>
            <a:ext cx="8454607" cy="107721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hu-HU" sz="3200" b="1" dirty="0"/>
              <a:t>Üzleti modell vászon (BMC): a kihagyhatatlan döntések segítő modellje </a:t>
            </a:r>
          </a:p>
        </p:txBody>
      </p:sp>
      <p:sp>
        <p:nvSpPr>
          <p:cNvPr id="3" name="Ellipszis 2">
            <a:extLst>
              <a:ext uri="{FF2B5EF4-FFF2-40B4-BE49-F238E27FC236}">
                <a16:creationId xmlns:a16="http://schemas.microsoft.com/office/drawing/2014/main" xmlns="" id="{83F49BA3-D41C-4847-9659-6BA9CAB8711E}"/>
              </a:ext>
            </a:extLst>
          </p:cNvPr>
          <p:cNvSpPr/>
          <p:nvPr/>
        </p:nvSpPr>
        <p:spPr>
          <a:xfrm>
            <a:off x="14253210" y="6710262"/>
            <a:ext cx="3520440" cy="25404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hu-HU" sz="2400" dirty="0">
                <a:solidFill>
                  <a:schemeClr val="bg1"/>
                </a:solidFill>
              </a:rPr>
              <a:t>BMC-alapú bemutatkozás </a:t>
            </a:r>
          </a:p>
        </p:txBody>
      </p:sp>
      <p:sp>
        <p:nvSpPr>
          <p:cNvPr id="4" name="Téglalap 3">
            <a:extLst>
              <a:ext uri="{FF2B5EF4-FFF2-40B4-BE49-F238E27FC236}">
                <a16:creationId xmlns:a16="http://schemas.microsoft.com/office/drawing/2014/main" xmlns="" id="{29181445-FD99-4440-A26A-56569D0B3DFC}"/>
              </a:ext>
            </a:extLst>
          </p:cNvPr>
          <p:cNvSpPr/>
          <p:nvPr/>
        </p:nvSpPr>
        <p:spPr>
          <a:xfrm>
            <a:off x="9026820" y="4989612"/>
            <a:ext cx="234360" cy="307777"/>
          </a:xfrm>
          <a:prstGeom prst="rect">
            <a:avLst/>
          </a:prstGeom>
        </p:spPr>
        <p:txBody>
          <a:bodyPr wrap="none">
            <a:spAutoFit/>
          </a:bodyPr>
          <a:lstStyle/>
          <a:p>
            <a:r>
              <a:rPr lang="hu-HU" dirty="0"/>
              <a:t> </a:t>
            </a:r>
          </a:p>
        </p:txBody>
      </p:sp>
      <p:sp>
        <p:nvSpPr>
          <p:cNvPr id="5" name="Téglalap 4">
            <a:extLst>
              <a:ext uri="{FF2B5EF4-FFF2-40B4-BE49-F238E27FC236}">
                <a16:creationId xmlns:a16="http://schemas.microsoft.com/office/drawing/2014/main" xmlns="" id="{F3D68D62-B62A-4D00-B074-80F5CFF19DBE}"/>
              </a:ext>
            </a:extLst>
          </p:cNvPr>
          <p:cNvSpPr/>
          <p:nvPr/>
        </p:nvSpPr>
        <p:spPr>
          <a:xfrm>
            <a:off x="9026820" y="4989612"/>
            <a:ext cx="234360" cy="307777"/>
          </a:xfrm>
          <a:prstGeom prst="rect">
            <a:avLst/>
          </a:prstGeom>
        </p:spPr>
        <p:txBody>
          <a:bodyPr wrap="none">
            <a:spAutoFit/>
          </a:bodyPr>
          <a:lstStyle/>
          <a:p>
            <a:r>
              <a:rPr lang="hu-HU" dirty="0"/>
              <a:t> </a:t>
            </a:r>
          </a:p>
        </p:txBody>
      </p:sp>
      <p:sp>
        <p:nvSpPr>
          <p:cNvPr id="6" name="Szövegdoboz 5">
            <a:extLst>
              <a:ext uri="{FF2B5EF4-FFF2-40B4-BE49-F238E27FC236}">
                <a16:creationId xmlns:a16="http://schemas.microsoft.com/office/drawing/2014/main" xmlns="" id="{15192175-8F40-4A52-B6DD-A016EF34B1A3}"/>
              </a:ext>
            </a:extLst>
          </p:cNvPr>
          <p:cNvSpPr txBox="1"/>
          <p:nvPr/>
        </p:nvSpPr>
        <p:spPr>
          <a:xfrm>
            <a:off x="9261180" y="2407920"/>
            <a:ext cx="4666867" cy="584775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hu-HU" sz="1800" dirty="0"/>
              <a:t>Ki vagy Te? </a:t>
            </a:r>
          </a:p>
          <a:p>
            <a:pPr marL="285750" indent="-285750">
              <a:buFont typeface="Arial" panose="020B0604020202020204" pitchFamily="34" charset="0"/>
              <a:buChar char="•"/>
            </a:pPr>
            <a:r>
              <a:rPr lang="hu-HU" sz="1800" dirty="0"/>
              <a:t>Kik a potenciális ügyfeleid? Milyen jellemzőkkel </a:t>
            </a:r>
            <a:r>
              <a:rPr lang="hu-HU" sz="1800" dirty="0" err="1"/>
              <a:t>írhatóak</a:t>
            </a:r>
            <a:r>
              <a:rPr lang="hu-HU" sz="1800" dirty="0"/>
              <a:t> le?</a:t>
            </a:r>
          </a:p>
          <a:p>
            <a:pPr marL="285750" indent="-285750">
              <a:buFont typeface="Arial" panose="020B0604020202020204" pitchFamily="34" charset="0"/>
              <a:buChar char="•"/>
            </a:pPr>
            <a:r>
              <a:rPr lang="hu-HU" sz="1800" dirty="0"/>
              <a:t>Milyen értékajánlattal vagy jelen a piacon? </a:t>
            </a:r>
          </a:p>
          <a:p>
            <a:pPr marL="285750" indent="-285750">
              <a:buFont typeface="Arial" panose="020B0604020202020204" pitchFamily="34" charset="0"/>
              <a:buChar char="•"/>
            </a:pPr>
            <a:r>
              <a:rPr lang="hu-HU" sz="1800" dirty="0"/>
              <a:t>Mik a legfontosabb helyettesítő termékeid? </a:t>
            </a:r>
          </a:p>
          <a:p>
            <a:pPr marL="285750" indent="-285750">
              <a:buFont typeface="Arial" panose="020B0604020202020204" pitchFamily="34" charset="0"/>
              <a:buChar char="•"/>
            </a:pPr>
            <a:r>
              <a:rPr lang="hu-HU" sz="1800" dirty="0"/>
              <a:t>Milyen típusú ügyfélkapcsolatokat tartasz fenn, és milyen csatornákon keresztül? </a:t>
            </a:r>
          </a:p>
          <a:p>
            <a:pPr marL="285750" indent="-285750">
              <a:buFont typeface="Arial" panose="020B0604020202020204" pitchFamily="34" charset="0"/>
              <a:buChar char="•"/>
            </a:pPr>
            <a:r>
              <a:rPr lang="hu-HU" sz="1800" dirty="0"/>
              <a:t>Mik a legfontosabb kiemelt tevékenységeid és erőforrásaid, amikre támaszkodhatsz a működés során? </a:t>
            </a:r>
          </a:p>
          <a:p>
            <a:pPr marL="285750" indent="-285750">
              <a:buFont typeface="Arial" panose="020B0604020202020204" pitchFamily="34" charset="0"/>
              <a:buChar char="•"/>
            </a:pPr>
            <a:r>
              <a:rPr lang="hu-HU" sz="1800" dirty="0"/>
              <a:t>Kik a kulcs partnereid? Legfontosabb versenytársaid? </a:t>
            </a:r>
          </a:p>
          <a:p>
            <a:pPr marL="285750" indent="-285750">
              <a:buFont typeface="Arial" panose="020B0604020202020204" pitchFamily="34" charset="0"/>
              <a:buChar char="•"/>
            </a:pPr>
            <a:r>
              <a:rPr lang="hu-HU" sz="1800" dirty="0"/>
              <a:t>Mik a legfontosabb (fix és változó) költségtételeid és bevételelemeid? Hogyan képzed áraidat? </a:t>
            </a:r>
          </a:p>
          <a:p>
            <a:pPr marL="285750" indent="-285750" algn="ctr">
              <a:buFont typeface="Arial" panose="020B0604020202020204" pitchFamily="34" charset="0"/>
              <a:buChar char="•"/>
            </a:pPr>
            <a:endParaRPr lang="hu-HU" sz="1800" b="1" i="1" dirty="0"/>
          </a:p>
          <a:p>
            <a:pPr algn="ctr"/>
            <a:r>
              <a:rPr lang="hu-HU" sz="1800" b="1" i="1" dirty="0" err="1"/>
              <a:t>Kérdésenként</a:t>
            </a:r>
            <a:r>
              <a:rPr lang="hu-HU" sz="1800" b="1" i="1" dirty="0"/>
              <a:t> 1-2 mondat, összesen 3 perc! </a:t>
            </a:r>
          </a:p>
          <a:p>
            <a:pPr marL="285750" indent="-285750">
              <a:buFont typeface="Arial" panose="020B0604020202020204" pitchFamily="34" charset="0"/>
              <a:buChar char="•"/>
            </a:pPr>
            <a:endParaRPr lang="hu-HU" dirty="0"/>
          </a:p>
        </p:txBody>
      </p:sp>
    </p:spTree>
    <p:extLst>
      <p:ext uri="{BB962C8B-B14F-4D97-AF65-F5344CB8AC3E}">
        <p14:creationId xmlns:p14="http://schemas.microsoft.com/office/powerpoint/2010/main" val="2351102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40" b="-5449"/>
            </a:stretch>
          </a:blipFill>
          <a:ln>
            <a:noFill/>
          </a:ln>
        </p:spPr>
      </p:sp>
      <p:sp>
        <p:nvSpPr>
          <p:cNvPr id="190" name="Google Shape;190;p7"/>
          <p:cNvSpPr/>
          <p:nvPr/>
        </p:nvSpPr>
        <p:spPr>
          <a:xfrm>
            <a:off x="0" y="4863318"/>
            <a:ext cx="18288000" cy="5423682"/>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21" b="-10605"/>
            </a:stretch>
          </a:blipFill>
          <a:ln>
            <a:noFill/>
          </a:ln>
        </p:spPr>
      </p:sp>
      <p:sp>
        <p:nvSpPr>
          <p:cNvPr id="191" name="Google Shape;191;p7"/>
          <p:cNvSpPr/>
          <p:nvPr/>
        </p:nvSpPr>
        <p:spPr>
          <a:xfrm>
            <a:off x="3719346" y="-412152"/>
            <a:ext cx="3958393" cy="14408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95250" y="28588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193" name="Google Shape;193;p7"/>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6">
              <a:alphaModFix/>
            </a:blip>
            <a:stretch>
              <a:fillRect/>
            </a:stretch>
          </a:blipFill>
          <a:ln>
            <a:noFill/>
          </a:ln>
        </p:spPr>
      </p:sp>
      <p:sp>
        <p:nvSpPr>
          <p:cNvPr id="194" name="Google Shape;194;p7"/>
          <p:cNvSpPr txBox="1"/>
          <p:nvPr/>
        </p:nvSpPr>
        <p:spPr>
          <a:xfrm>
            <a:off x="487271" y="7254363"/>
            <a:ext cx="11491527" cy="862225"/>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None/>
            </a:pPr>
            <a:r>
              <a:rPr lang="en-US" sz="5057" b="1" i="0" u="none" strike="noStrike" cap="none">
                <a:solidFill>
                  <a:srgbClr val="FFFFFF"/>
                </a:solidFill>
                <a:latin typeface="Nunito Sans Black"/>
                <a:ea typeface="Nunito Sans Black"/>
                <a:cs typeface="Nunito Sans Black"/>
                <a:sym typeface="Nunito Sans Black"/>
              </a:rPr>
              <a:t>KÖSZÖNÖM A FIGYELMET!</a:t>
            </a:r>
            <a:endParaRPr/>
          </a:p>
        </p:txBody>
      </p:sp>
      <p:sp>
        <p:nvSpPr>
          <p:cNvPr id="196" name="Google Shape;196;p7"/>
          <p:cNvSpPr txBox="1"/>
          <p:nvPr/>
        </p:nvSpPr>
        <p:spPr>
          <a:xfrm>
            <a:off x="487271" y="8934169"/>
            <a:ext cx="13133462" cy="1032065"/>
          </a:xfrm>
          <a:prstGeom prst="rect">
            <a:avLst/>
          </a:prstGeom>
          <a:noFill/>
          <a:ln>
            <a:noFill/>
          </a:ln>
        </p:spPr>
        <p:txBody>
          <a:bodyPr spcFirstLastPara="1" wrap="square" lIns="0" tIns="0" rIns="0" bIns="0" anchor="t" anchorCtr="0">
            <a:spAutoFit/>
          </a:bodyPr>
          <a:lstStyle/>
          <a:p>
            <a:pPr marL="0" marR="0" lvl="0" indent="0" algn="l" rtl="0">
              <a:lnSpc>
                <a:spcPct val="150972"/>
              </a:lnSpc>
              <a:spcBef>
                <a:spcPts val="0"/>
              </a:spcBef>
              <a:spcAft>
                <a:spcPts val="0"/>
              </a:spcAft>
              <a:buNone/>
            </a:pPr>
            <a:r>
              <a:rPr lang="en-US" sz="1850"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a:p>
        </p:txBody>
      </p:sp>
      <p:cxnSp>
        <p:nvCxnSpPr>
          <p:cNvPr id="197" name="Google Shape;197;p7"/>
          <p:cNvCxnSpPr/>
          <p:nvPr/>
        </p:nvCxnSpPr>
        <p:spPr>
          <a:xfrm rot="10800000" flipH="1">
            <a:off x="487300" y="8810344"/>
            <a:ext cx="12351872" cy="1905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757703" y="3450297"/>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757703" y="385813"/>
            <a:ext cx="4683984" cy="5501817"/>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9590578" y="1603654"/>
            <a:ext cx="7095018" cy="1169551"/>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None/>
            </a:pPr>
            <a:r>
              <a:rPr lang="hu-HU" sz="8000" b="1" i="0" u="none" strike="noStrike" cap="none" dirty="0">
                <a:solidFill>
                  <a:srgbClr val="141414"/>
                </a:solidFill>
                <a:latin typeface="Nunito Sans"/>
                <a:ea typeface="Nunito Sans"/>
                <a:cs typeface="Nunito Sans"/>
                <a:sym typeface="Nunito Sans"/>
              </a:rPr>
              <a:t>Üzleti ötlet</a:t>
            </a:r>
            <a:endParaRPr dirty="0"/>
          </a:p>
        </p:txBody>
      </p:sp>
      <p:sp>
        <p:nvSpPr>
          <p:cNvPr id="143" name="Google Shape;143;p4"/>
          <p:cNvSpPr txBox="1"/>
          <p:nvPr/>
        </p:nvSpPr>
        <p:spPr>
          <a:xfrm>
            <a:off x="9590578" y="2858763"/>
            <a:ext cx="6353582" cy="1052596"/>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r>
              <a:rPr lang="hu-HU" sz="3600" b="1" i="0" u="none" strike="noStrike" cap="none" dirty="0">
                <a:solidFill>
                  <a:srgbClr val="487307"/>
                </a:solidFill>
                <a:latin typeface="Nunito Sans"/>
                <a:ea typeface="Nunito Sans"/>
                <a:cs typeface="Nunito Sans"/>
                <a:sym typeface="Nunito Sans"/>
              </a:rPr>
              <a:t>Ötletgenerálás: a modell eredete</a:t>
            </a:r>
            <a:endParaRPr dirty="0"/>
          </a:p>
        </p:txBody>
      </p:sp>
      <p:sp>
        <p:nvSpPr>
          <p:cNvPr id="144" name="Google Shape;144;p4"/>
          <p:cNvSpPr txBox="1"/>
          <p:nvPr/>
        </p:nvSpPr>
        <p:spPr>
          <a:xfrm>
            <a:off x="9479280" y="4093184"/>
            <a:ext cx="8571328" cy="6384376"/>
          </a:xfrm>
          <a:prstGeom prst="rect">
            <a:avLst/>
          </a:prstGeom>
          <a:noFill/>
          <a:ln>
            <a:noFill/>
          </a:ln>
        </p:spPr>
        <p:txBody>
          <a:bodyPr spcFirstLastPara="1" wrap="square" lIns="0" tIns="0" rIns="0" bIns="0" anchor="t" anchorCtr="0">
            <a:spAutoFit/>
          </a:bodyPr>
          <a:lstStyle/>
          <a:p>
            <a:pPr marL="457200" indent="-457200">
              <a:spcAft>
                <a:spcPts val="600"/>
              </a:spcAft>
              <a:buFont typeface="Arial" panose="020B0604020202020204" pitchFamily="34" charset="0"/>
              <a:buChar char="•"/>
            </a:pPr>
            <a:r>
              <a:rPr lang="hu-HU" sz="2800" dirty="0"/>
              <a:t>Családi „örökség”, generációváltás;</a:t>
            </a:r>
          </a:p>
          <a:p>
            <a:pPr marL="457200" indent="-457200">
              <a:spcAft>
                <a:spcPts val="600"/>
              </a:spcAft>
              <a:buFont typeface="Arial" panose="020B0604020202020204" pitchFamily="34" charset="0"/>
              <a:buChar char="•"/>
            </a:pPr>
            <a:r>
              <a:rPr lang="hu-HU" sz="2800" dirty="0"/>
              <a:t>Az aktuális fogyasztói trendek végig gondolása;</a:t>
            </a:r>
          </a:p>
          <a:p>
            <a:pPr marL="457200" indent="-457200">
              <a:spcAft>
                <a:spcPts val="600"/>
              </a:spcAft>
              <a:buFont typeface="Arial" panose="020B0604020202020204" pitchFamily="34" charset="0"/>
              <a:buChar char="•"/>
            </a:pPr>
            <a:r>
              <a:rPr lang="hu-HU" sz="2800" dirty="0"/>
              <a:t>Kielégítetlen piaci igény keresése;</a:t>
            </a:r>
          </a:p>
          <a:p>
            <a:pPr marL="457200" indent="-457200">
              <a:spcAft>
                <a:spcPts val="600"/>
              </a:spcAft>
              <a:buFont typeface="Arial" panose="020B0604020202020204" pitchFamily="34" charset="0"/>
              <a:buChar char="•"/>
            </a:pPr>
            <a:r>
              <a:rPr lang="hu-HU" sz="2800" dirty="0"/>
              <a:t>Tágabb ismeretségi kör megkérdezése;</a:t>
            </a:r>
          </a:p>
          <a:p>
            <a:pPr marL="457200" indent="-457200">
              <a:spcAft>
                <a:spcPts val="600"/>
              </a:spcAft>
              <a:buFont typeface="Arial" panose="020B0604020202020204" pitchFamily="34" charset="0"/>
              <a:buChar char="•"/>
            </a:pPr>
            <a:r>
              <a:rPr lang="hu-HU" sz="2800" dirty="0"/>
              <a:t>Más földrajzi területeken működő ötletek adaptálása (hawaii kürtőskalács, pesti </a:t>
            </a:r>
            <a:r>
              <a:rPr lang="hu-HU" sz="2800" dirty="0" err="1"/>
              <a:t>kebab</a:t>
            </a:r>
            <a:r>
              <a:rPr lang="hu-HU" sz="2800" dirty="0"/>
              <a:t>);</a:t>
            </a:r>
          </a:p>
          <a:p>
            <a:pPr marL="457200" indent="-457200">
              <a:spcAft>
                <a:spcPts val="600"/>
              </a:spcAft>
              <a:buFont typeface="Arial" panose="020B0604020202020204" pitchFamily="34" charset="0"/>
              <a:buChar char="•"/>
            </a:pPr>
            <a:r>
              <a:rPr lang="hu-HU" sz="2800" dirty="0"/>
              <a:t>Működő  modellek  átvétele más szervezetektől (pl. franchise vagy </a:t>
            </a:r>
            <a:r>
              <a:rPr lang="hu-HU" sz="2800" dirty="0" err="1"/>
              <a:t>liszensz</a:t>
            </a:r>
            <a:r>
              <a:rPr lang="hu-HU" sz="2800" dirty="0"/>
              <a:t>)</a:t>
            </a:r>
          </a:p>
          <a:p>
            <a:pPr marL="457200" indent="-457200">
              <a:spcAft>
                <a:spcPts val="600"/>
              </a:spcAft>
              <a:buFont typeface="Arial" panose="020B0604020202020204" pitchFamily="34" charset="0"/>
              <a:buChar char="•"/>
            </a:pPr>
            <a:r>
              <a:rPr lang="hu-HU" sz="2800" dirty="0"/>
              <a:t>Kreatív technikák tudatos alkalmazása (pl. </a:t>
            </a:r>
            <a:r>
              <a:rPr lang="hu-HU" sz="2800" dirty="0" err="1"/>
              <a:t>brain</a:t>
            </a:r>
            <a:r>
              <a:rPr lang="hu-HU" sz="2800" dirty="0"/>
              <a:t> </a:t>
            </a:r>
            <a:r>
              <a:rPr lang="hu-HU" sz="2800" dirty="0" err="1"/>
              <a:t>storming</a:t>
            </a:r>
            <a:r>
              <a:rPr lang="hu-HU" sz="2800" dirty="0"/>
              <a:t>, mind map, design </a:t>
            </a:r>
            <a:r>
              <a:rPr lang="hu-HU" sz="2800" dirty="0" err="1"/>
              <a:t>thinking</a:t>
            </a:r>
            <a:r>
              <a:rPr lang="hu-HU" sz="2800" dirty="0"/>
              <a:t> </a:t>
            </a:r>
            <a:r>
              <a:rPr lang="hu-HU" sz="2800" dirty="0" err="1"/>
              <a:t>stb</a:t>
            </a:r>
            <a:r>
              <a:rPr lang="hu-HU" sz="2800" dirty="0"/>
              <a:t>);</a:t>
            </a:r>
          </a:p>
          <a:p>
            <a:pPr marL="457200" indent="-457200">
              <a:spcAft>
                <a:spcPts val="600"/>
              </a:spcAft>
              <a:buFont typeface="Arial" panose="020B0604020202020204" pitchFamily="34" charset="0"/>
              <a:buChar char="•"/>
            </a:pPr>
            <a:r>
              <a:rPr lang="hu-HU" sz="2800" dirty="0"/>
              <a:t>Saját kompetenciák végig gondolása: mihez értek igazán, miben vagyok jó? </a:t>
            </a:r>
          </a:p>
          <a:p>
            <a:pPr marL="0" marR="0" lvl="0" indent="0" algn="l" rtl="0">
              <a:lnSpc>
                <a:spcPct val="151010"/>
              </a:lnSpc>
              <a:spcBef>
                <a:spcPts val="0"/>
              </a:spcBef>
              <a:spcAft>
                <a:spcPts val="0"/>
              </a:spcAft>
              <a:buNone/>
            </a:pPr>
            <a:endParaRPr sz="2574" b="0" i="0" u="none" strike="noStrike" cap="none" dirty="0">
              <a:solidFill>
                <a:srgbClr val="141414"/>
              </a:solidFill>
              <a:latin typeface="Arial"/>
              <a:ea typeface="Arial"/>
              <a:cs typeface="Arial"/>
              <a:sym typeface="Arial"/>
            </a:endParaRPr>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705"/>
              </a:srgbClr>
            </a:solidFill>
            <a:prstDash val="solid"/>
            <a:round/>
            <a:headEnd type="none" w="sm" len="sm"/>
            <a:tailEnd type="none" w="sm" len="sm"/>
          </a:ln>
        </p:spPr>
      </p:cxnSp>
      <p:sp>
        <p:nvSpPr>
          <p:cNvPr id="147" name="Google Shape;147;p4"/>
          <p:cNvSpPr/>
          <p:nvPr/>
        </p:nvSpPr>
        <p:spPr>
          <a:xfrm>
            <a:off x="8277211" y="8528767"/>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pic>
        <p:nvPicPr>
          <p:cNvPr id="12" name="Picture 3">
            <a:extLst>
              <a:ext uri="{FF2B5EF4-FFF2-40B4-BE49-F238E27FC236}">
                <a16:creationId xmlns:a16="http://schemas.microsoft.com/office/drawing/2014/main" xmlns="" id="{21894CFC-122B-4D16-8150-541E9CBEAE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98" y="767096"/>
            <a:ext cx="4839394" cy="473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sillag: 5 ágú 1">
            <a:extLst>
              <a:ext uri="{FF2B5EF4-FFF2-40B4-BE49-F238E27FC236}">
                <a16:creationId xmlns:a16="http://schemas.microsoft.com/office/drawing/2014/main" xmlns="" id="{66DE1518-D066-4137-A5C3-045AC07F9E8A}"/>
              </a:ext>
            </a:extLst>
          </p:cNvPr>
          <p:cNvSpPr/>
          <p:nvPr/>
        </p:nvSpPr>
        <p:spPr>
          <a:xfrm>
            <a:off x="3307080" y="6248400"/>
            <a:ext cx="4542126" cy="3652787"/>
          </a:xfrm>
          <a:prstGeom prst="star5">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hu-HU" dirty="0"/>
              <a:t>Mi a Te történeted?</a:t>
            </a:r>
          </a:p>
          <a:p>
            <a:pPr algn="ctr"/>
            <a:r>
              <a:rPr lang="hu-HU" dirty="0"/>
              <a:t>Milyennek tartod a saját üzleti ötletedet?</a:t>
            </a:r>
          </a:p>
        </p:txBody>
      </p:sp>
      <p:sp>
        <p:nvSpPr>
          <p:cNvPr id="3" name="Szövegdoboz 2">
            <a:extLst>
              <a:ext uri="{FF2B5EF4-FFF2-40B4-BE49-F238E27FC236}">
                <a16:creationId xmlns:a16="http://schemas.microsoft.com/office/drawing/2014/main" xmlns="" id="{D6F573C1-A10C-4537-BD06-BBF82CC3B701}"/>
              </a:ext>
            </a:extLst>
          </p:cNvPr>
          <p:cNvSpPr txBox="1"/>
          <p:nvPr/>
        </p:nvSpPr>
        <p:spPr>
          <a:xfrm>
            <a:off x="2194560" y="2773205"/>
            <a:ext cx="1874520" cy="830997"/>
          </a:xfrm>
          <a:prstGeom prst="rect">
            <a:avLst/>
          </a:prstGeom>
          <a:solidFill>
            <a:srgbClr val="009900"/>
          </a:solidFill>
        </p:spPr>
        <p:txBody>
          <a:bodyPr wrap="square" rtlCol="0">
            <a:spAutoFit/>
          </a:bodyPr>
          <a:lstStyle/>
          <a:p>
            <a:pPr algn="ctr"/>
            <a:r>
              <a:rPr lang="hu-HU" sz="1600" dirty="0">
                <a:solidFill>
                  <a:schemeClr val="bg1"/>
                </a:solidFill>
              </a:rPr>
              <a:t>Illeszkedik az értékekhez, kompetenciákhoz</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1028700" y="1485500"/>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113" name="Google Shape;113;p2"/>
          <p:cNvSpPr txBox="1"/>
          <p:nvPr/>
        </p:nvSpPr>
        <p:spPr>
          <a:xfrm>
            <a:off x="2728919" y="2161052"/>
            <a:ext cx="11353590" cy="1052596"/>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None/>
            </a:pPr>
            <a:r>
              <a:rPr lang="hu-HU" sz="3600" b="1" i="0" u="none" strike="noStrike" cap="none" dirty="0">
                <a:solidFill>
                  <a:srgbClr val="487307"/>
                </a:solidFill>
                <a:latin typeface="Nunito Sans"/>
                <a:ea typeface="Nunito Sans"/>
                <a:cs typeface="Nunito Sans"/>
                <a:sym typeface="Nunito Sans"/>
              </a:rPr>
              <a:t>Miért van szükségünk üzleti modellre és üzleti tervre? </a:t>
            </a:r>
            <a:endParaRPr dirty="0"/>
          </a:p>
        </p:txBody>
      </p:sp>
      <p:sp>
        <p:nvSpPr>
          <p:cNvPr id="2" name="Szövegdoboz 1">
            <a:extLst>
              <a:ext uri="{FF2B5EF4-FFF2-40B4-BE49-F238E27FC236}">
                <a16:creationId xmlns:a16="http://schemas.microsoft.com/office/drawing/2014/main" xmlns="" id="{7C73D6FD-4126-459F-9277-2ECFD849D0A7}"/>
              </a:ext>
            </a:extLst>
          </p:cNvPr>
          <p:cNvSpPr txBox="1"/>
          <p:nvPr/>
        </p:nvSpPr>
        <p:spPr>
          <a:xfrm>
            <a:off x="2773680" y="4099560"/>
            <a:ext cx="11154366" cy="37702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285750" lvl="1" indent="-285750">
              <a:spcAft>
                <a:spcPts val="600"/>
              </a:spcAft>
              <a:buFont typeface="Arial" panose="020B0604020202020204" pitchFamily="34" charset="0"/>
              <a:buChar char="•"/>
            </a:pPr>
            <a:r>
              <a:rPr lang="hu-HU" sz="3000" dirty="0"/>
              <a:t>Minden vállalkozás esetében létezik egy üzleti modell (legfeljebb látens módon, nem tudatosítva)</a:t>
            </a:r>
          </a:p>
          <a:p>
            <a:pPr marL="285750" lvl="1" indent="-285750">
              <a:spcAft>
                <a:spcPts val="600"/>
              </a:spcAft>
              <a:buFont typeface="Arial" panose="020B0604020202020204" pitchFamily="34" charset="0"/>
              <a:buChar char="•"/>
            </a:pPr>
            <a:r>
              <a:rPr lang="hu-HU" sz="3000" dirty="0"/>
              <a:t>Van egy elképzelésünk arról, hogy kik vásárolják/fogják vásárolni a termékeinket/szolgáltatásainkat, s hogy miért jó a termékünk/szolgáltatásunk</a:t>
            </a:r>
          </a:p>
          <a:p>
            <a:pPr marL="285750" lvl="1" indent="-285750">
              <a:spcAft>
                <a:spcPts val="600"/>
              </a:spcAft>
              <a:buFont typeface="Arial" panose="020B0604020202020204" pitchFamily="34" charset="0"/>
              <a:buChar char="•"/>
            </a:pPr>
            <a:r>
              <a:rPr lang="hu-HU" sz="3000" dirty="0"/>
              <a:t>Ha ezeket az elképzeléseket nem ellenőrizzük, nem reflektálunk rájuk, könnyen a foglyaikká válunk!</a:t>
            </a:r>
          </a:p>
          <a:p>
            <a:endParaRPr lang="hu-HU" dirty="0"/>
          </a:p>
        </p:txBody>
      </p:sp>
      <p:sp>
        <p:nvSpPr>
          <p:cNvPr id="12" name="Down Arrow 6">
            <a:extLst>
              <a:ext uri="{FF2B5EF4-FFF2-40B4-BE49-F238E27FC236}">
                <a16:creationId xmlns:a16="http://schemas.microsoft.com/office/drawing/2014/main" xmlns="" id="{7C40B906-1CE5-40D7-81F5-659CA30C01F1}"/>
              </a:ext>
            </a:extLst>
          </p:cNvPr>
          <p:cNvSpPr/>
          <p:nvPr/>
        </p:nvSpPr>
        <p:spPr>
          <a:xfrm>
            <a:off x="8178552" y="7948311"/>
            <a:ext cx="792088" cy="864096"/>
          </a:xfrm>
          <a:prstGeom prst="downArrow">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extBox 7">
            <a:extLst>
              <a:ext uri="{FF2B5EF4-FFF2-40B4-BE49-F238E27FC236}">
                <a16:creationId xmlns:a16="http://schemas.microsoft.com/office/drawing/2014/main" xmlns="" id="{535D853B-63B0-4086-A4B1-B56111128BF3}"/>
              </a:ext>
            </a:extLst>
          </p:cNvPr>
          <p:cNvSpPr txBox="1"/>
          <p:nvPr/>
        </p:nvSpPr>
        <p:spPr>
          <a:xfrm>
            <a:off x="6417210" y="8791606"/>
            <a:ext cx="4314771" cy="1446550"/>
          </a:xfrm>
          <a:prstGeom prst="rect">
            <a:avLst/>
          </a:prstGeom>
          <a:noFill/>
        </p:spPr>
        <p:txBody>
          <a:bodyPr wrap="square" rtlCol="0">
            <a:spAutoFit/>
          </a:bodyPr>
          <a:lstStyle/>
          <a:p>
            <a:pPr algn="ctr"/>
            <a:r>
              <a:rPr lang="hu-HU" sz="4400" b="1" dirty="0">
                <a:solidFill>
                  <a:schemeClr val="bg1"/>
                </a:solidFill>
              </a:rPr>
              <a:t>CSŐD, KUDARC</a:t>
            </a:r>
          </a:p>
        </p:txBody>
      </p:sp>
    </p:spTree>
    <p:extLst>
      <p:ext uri="{BB962C8B-B14F-4D97-AF65-F5344CB8AC3E}">
        <p14:creationId xmlns:p14="http://schemas.microsoft.com/office/powerpoint/2010/main" val="3054784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1028700" y="1934709"/>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pic>
        <p:nvPicPr>
          <p:cNvPr id="11" name="Content Placeholder 2">
            <a:extLst>
              <a:ext uri="{FF2B5EF4-FFF2-40B4-BE49-F238E27FC236}">
                <a16:creationId xmlns:a16="http://schemas.microsoft.com/office/drawing/2014/main" xmlns="" id="{C886A4EA-ED45-4033-85C4-8AAE2946CB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3153" y="2213690"/>
            <a:ext cx="10332287" cy="6758036"/>
          </a:xfrm>
          <a:prstGeom prst="rect">
            <a:avLst/>
          </a:prstGeom>
        </p:spPr>
      </p:pic>
      <p:sp>
        <p:nvSpPr>
          <p:cNvPr id="2" name="Szövegdoboz 1">
            <a:extLst>
              <a:ext uri="{FF2B5EF4-FFF2-40B4-BE49-F238E27FC236}">
                <a16:creationId xmlns:a16="http://schemas.microsoft.com/office/drawing/2014/main" xmlns="" id="{07ACA6EE-7B1D-4080-9B7C-8C8760D901D2}"/>
              </a:ext>
            </a:extLst>
          </p:cNvPr>
          <p:cNvSpPr txBox="1"/>
          <p:nvPr/>
        </p:nvSpPr>
        <p:spPr>
          <a:xfrm>
            <a:off x="5181600" y="320040"/>
            <a:ext cx="8454607" cy="107721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hu-HU" sz="3200" b="1" dirty="0"/>
              <a:t>Üzleti modell vászon (BMC): a kihagyhatatlan döntések segítő modellje </a:t>
            </a:r>
          </a:p>
        </p:txBody>
      </p:sp>
    </p:spTree>
    <p:extLst>
      <p:ext uri="{BB962C8B-B14F-4D97-AF65-F5344CB8AC3E}">
        <p14:creationId xmlns:p14="http://schemas.microsoft.com/office/powerpoint/2010/main" val="3799371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1028700" y="1485500"/>
            <a:ext cx="16192500" cy="829542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11" name="TextBox 4">
            <a:extLst>
              <a:ext uri="{FF2B5EF4-FFF2-40B4-BE49-F238E27FC236}">
                <a16:creationId xmlns:a16="http://schemas.microsoft.com/office/drawing/2014/main" xmlns="" id="{E027527F-11E4-4AA3-8810-FBF1D6363448}"/>
              </a:ext>
            </a:extLst>
          </p:cNvPr>
          <p:cNvSpPr txBox="1"/>
          <p:nvPr/>
        </p:nvSpPr>
        <p:spPr>
          <a:xfrm>
            <a:off x="1269612" y="2400530"/>
            <a:ext cx="5196687" cy="6632585"/>
          </a:xfrm>
          <a:prstGeom prst="rect">
            <a:avLst/>
          </a:prstGeom>
          <a:noFill/>
        </p:spPr>
        <p:txBody>
          <a:bodyPr wrap="square" rtlCol="0">
            <a:spAutoFit/>
          </a:bodyPr>
          <a:lstStyle/>
          <a:p>
            <a:pPr marL="320040" indent="-320040">
              <a:spcBef>
                <a:spcPts val="700"/>
              </a:spcBef>
              <a:buClr>
                <a:schemeClr val="accent2"/>
              </a:buClr>
              <a:buSzPct val="60000"/>
              <a:buFont typeface="Wingdings"/>
              <a:buChar char=""/>
            </a:pPr>
            <a:endParaRPr lang="hu-HU" sz="2600" dirty="0"/>
          </a:p>
          <a:p>
            <a:pPr marL="320040" indent="-320040">
              <a:spcBef>
                <a:spcPts val="700"/>
              </a:spcBef>
              <a:buClr>
                <a:schemeClr val="accent2"/>
              </a:buClr>
              <a:buSzPct val="60000"/>
              <a:buFont typeface="Wingdings"/>
              <a:buChar char=""/>
            </a:pPr>
            <a:r>
              <a:rPr lang="hu-HU" sz="2600" dirty="0">
                <a:solidFill>
                  <a:schemeClr val="accent3">
                    <a:lumMod val="75000"/>
                  </a:schemeClr>
                </a:solidFill>
              </a:rPr>
              <a:t>Mi is jellemzi valójában az általam megcélzott vásárlókat? </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Milyen csoportokba lehetne őket sorolni?</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Milyen igényeik/problémáik vannak?</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Az én termékem, szolgáltatásommilyen választ ad ezekre?</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Kik lennének hajlandóak fizetni ezért? Vannak elegen?</a:t>
            </a:r>
          </a:p>
          <a:p>
            <a:pPr marL="320040" indent="-320040">
              <a:spcBef>
                <a:spcPts val="700"/>
              </a:spcBef>
              <a:buClr>
                <a:schemeClr val="accent2"/>
              </a:buClr>
              <a:buSzPct val="60000"/>
              <a:buFont typeface="Wingdings"/>
              <a:buChar char=""/>
            </a:pPr>
            <a:r>
              <a:rPr lang="hu-HU" sz="2600" dirty="0">
                <a:solidFill>
                  <a:schemeClr val="accent3">
                    <a:lumMod val="75000"/>
                  </a:schemeClr>
                </a:solidFill>
              </a:rPr>
              <a:t>Szűkítsem, változtassam a célcsoportot? Módosítsam a terméket, szolgáltatást?</a:t>
            </a:r>
          </a:p>
        </p:txBody>
      </p:sp>
      <p:sp>
        <p:nvSpPr>
          <p:cNvPr id="12" name="TextBox 2">
            <a:extLst>
              <a:ext uri="{FF2B5EF4-FFF2-40B4-BE49-F238E27FC236}">
                <a16:creationId xmlns:a16="http://schemas.microsoft.com/office/drawing/2014/main" xmlns="" id="{9291F8B0-3E10-40A8-BFBB-CF6C2FE018F7}"/>
              </a:ext>
            </a:extLst>
          </p:cNvPr>
          <p:cNvSpPr txBox="1"/>
          <p:nvPr/>
        </p:nvSpPr>
        <p:spPr>
          <a:xfrm>
            <a:off x="1773669" y="2031198"/>
            <a:ext cx="9233618" cy="584775"/>
          </a:xfrm>
          <a:prstGeom prst="rect">
            <a:avLst/>
          </a:prstGeom>
          <a:noFill/>
        </p:spPr>
        <p:txBody>
          <a:bodyPr wrap="none" rtlCol="0">
            <a:spAutoFit/>
          </a:bodyPr>
          <a:lstStyle/>
          <a:p>
            <a:r>
              <a:rPr lang="hu-HU" sz="3200" b="1" dirty="0">
                <a:solidFill>
                  <a:schemeClr val="accent3">
                    <a:lumMod val="75000"/>
                  </a:schemeClr>
                </a:solidFill>
              </a:rPr>
              <a:t>1 – 2. Ügyfélcsoportok (célpiac) + Értékajánlat</a:t>
            </a:r>
          </a:p>
        </p:txBody>
      </p:sp>
      <p:pic>
        <p:nvPicPr>
          <p:cNvPr id="13" name="Content Placeholder 2">
            <a:extLst>
              <a:ext uri="{FF2B5EF4-FFF2-40B4-BE49-F238E27FC236}">
                <a16:creationId xmlns:a16="http://schemas.microsoft.com/office/drawing/2014/main" xmlns="" id="{FDA058AA-F1CB-4A2C-B458-97434792F1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8560" y="3407031"/>
            <a:ext cx="8096856" cy="5295909"/>
          </a:xfrm>
          <a:prstGeom prst="rect">
            <a:avLst/>
          </a:prstGeom>
        </p:spPr>
      </p:pic>
      <p:sp>
        <p:nvSpPr>
          <p:cNvPr id="2" name="Csillag: 6 ágú 1">
            <a:extLst>
              <a:ext uri="{FF2B5EF4-FFF2-40B4-BE49-F238E27FC236}">
                <a16:creationId xmlns:a16="http://schemas.microsoft.com/office/drawing/2014/main" xmlns="" id="{FA8629A7-5B79-4DB1-AACF-AFC6CFACBC50}"/>
              </a:ext>
            </a:extLst>
          </p:cNvPr>
          <p:cNvSpPr/>
          <p:nvPr/>
        </p:nvSpPr>
        <p:spPr>
          <a:xfrm>
            <a:off x="13240327" y="5500080"/>
            <a:ext cx="914400" cy="9144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dirty="0"/>
              <a:t>1.</a:t>
            </a:r>
          </a:p>
        </p:txBody>
      </p:sp>
      <p:sp>
        <p:nvSpPr>
          <p:cNvPr id="15" name="Csillag: 6 ágú 14">
            <a:extLst>
              <a:ext uri="{FF2B5EF4-FFF2-40B4-BE49-F238E27FC236}">
                <a16:creationId xmlns:a16="http://schemas.microsoft.com/office/drawing/2014/main" xmlns="" id="{30BAF160-EA8A-4102-918C-2A98844EE3D0}"/>
              </a:ext>
            </a:extLst>
          </p:cNvPr>
          <p:cNvSpPr/>
          <p:nvPr/>
        </p:nvSpPr>
        <p:spPr>
          <a:xfrm>
            <a:off x="9926032" y="5716822"/>
            <a:ext cx="914400" cy="9144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dirty="0"/>
              <a:t>2.</a:t>
            </a:r>
          </a:p>
        </p:txBody>
      </p:sp>
    </p:spTree>
    <p:extLst>
      <p:ext uri="{BB962C8B-B14F-4D97-AF65-F5344CB8AC3E}">
        <p14:creationId xmlns:p14="http://schemas.microsoft.com/office/powerpoint/2010/main" val="287709097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5552</TotalTime>
  <Words>2663</Words>
  <Application>Microsoft Office PowerPoint</Application>
  <PresentationFormat>Custom</PresentationFormat>
  <Paragraphs>491</Paragraphs>
  <Slides>53</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Roboto</vt:lpstr>
      <vt:lpstr>Nunito Sans</vt:lpstr>
      <vt:lpstr>Calibri</vt:lpstr>
      <vt:lpstr>Nunito Sans Black</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Kiemelt tevékenységek </vt:lpstr>
      <vt:lpstr>PowerPoint Presentation</vt:lpstr>
      <vt:lpstr>PowerPoint Presentation</vt:lpstr>
      <vt:lpstr>PowerPoint Presentation</vt:lpstr>
      <vt:lpstr>6. Kiemelt erőforrások </vt:lpstr>
      <vt:lpstr>PowerPoint Presentation</vt:lpstr>
      <vt:lpstr>PowerPoint Presentation</vt:lpstr>
      <vt:lpstr>7. Kiemelt partnerek: versenytársak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Költségstruktúra</vt:lpstr>
      <vt:lpstr>PowerPoint Presentation</vt:lpstr>
      <vt:lpstr>PowerPoint Presentation</vt:lpstr>
      <vt:lpstr>9. Bevételek: az árazás jelentősége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Sándor-Majoros Zsuzsanna</dc:creator>
  <cp:lastModifiedBy>Kata</cp:lastModifiedBy>
  <cp:revision>50</cp:revision>
  <dcterms:created xsi:type="dcterms:W3CDTF">2006-08-16T00:00:00Z</dcterms:created>
  <dcterms:modified xsi:type="dcterms:W3CDTF">2025-07-01T11:57:22Z</dcterms:modified>
</cp:coreProperties>
</file>